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  <Override PartName="/ppt/media/image25.jpeg" ContentType="image/jpeg"/>
  <Override PartName="/ppt/media/image26.jpeg" ContentType="image/jpeg"/>
  <Override PartName="/ppt/media/image27.jpeg" ContentType="image/jpeg"/>
  <Override PartName="/ppt/media/image28.jpeg" ContentType="image/jpeg"/>
  <Override PartName="/ppt/media/image29.jpeg" ContentType="image/jpeg"/>
  <Override PartName="/ppt/media/image30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CBCD"/>
          </a:solidFill>
        </a:fill>
      </a:tcStyle>
    </a:wholeTbl>
    <a:band2H>
      <a:tcTxStyle b="def" i="def"/>
      <a:tcStyle>
        <a:tcBdr/>
        <a:fill>
          <a:solidFill>
            <a:srgbClr val="F3E7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D4F9"/>
          </a:solidFill>
        </a:fill>
      </a:tcStyle>
    </a:wholeTbl>
    <a:band2H>
      <a:tcTxStyle b="def" i="def"/>
      <a:tcStyle>
        <a:tcBdr/>
        <a:fill>
          <a:solidFill>
            <a:srgbClr val="F3EBF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2DBDF"/>
          </a:solidFill>
        </a:fill>
      </a:tcStyle>
    </a:wholeTbl>
    <a:band2H>
      <a:tcTxStyle b="def" i="def"/>
      <a:tcStyle>
        <a:tcBdr/>
        <a:fill>
          <a:solidFill>
            <a:srgbClr val="EAEE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0" name="Shape 1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Gill Sans MT"/>
      </a:defRPr>
    </a:lvl1pPr>
    <a:lvl2pPr indent="228600" defTabSz="457200" latinLnBrk="0">
      <a:defRPr sz="1200">
        <a:latin typeface="+mn-lt"/>
        <a:ea typeface="+mn-ea"/>
        <a:cs typeface="+mn-cs"/>
        <a:sym typeface="Gill Sans MT"/>
      </a:defRPr>
    </a:lvl2pPr>
    <a:lvl3pPr indent="457200" defTabSz="457200" latinLnBrk="0">
      <a:defRPr sz="1200">
        <a:latin typeface="+mn-lt"/>
        <a:ea typeface="+mn-ea"/>
        <a:cs typeface="+mn-cs"/>
        <a:sym typeface="Gill Sans MT"/>
      </a:defRPr>
    </a:lvl3pPr>
    <a:lvl4pPr indent="685800" defTabSz="457200" latinLnBrk="0">
      <a:defRPr sz="1200">
        <a:latin typeface="+mn-lt"/>
        <a:ea typeface="+mn-ea"/>
        <a:cs typeface="+mn-cs"/>
        <a:sym typeface="Gill Sans MT"/>
      </a:defRPr>
    </a:lvl4pPr>
    <a:lvl5pPr indent="914400" defTabSz="457200" latinLnBrk="0">
      <a:defRPr sz="1200">
        <a:latin typeface="+mn-lt"/>
        <a:ea typeface="+mn-ea"/>
        <a:cs typeface="+mn-cs"/>
        <a:sym typeface="Gill Sans MT"/>
      </a:defRPr>
    </a:lvl5pPr>
    <a:lvl6pPr indent="1143000" defTabSz="457200" latinLnBrk="0">
      <a:defRPr sz="1200">
        <a:latin typeface="+mn-lt"/>
        <a:ea typeface="+mn-ea"/>
        <a:cs typeface="+mn-cs"/>
        <a:sym typeface="Gill Sans MT"/>
      </a:defRPr>
    </a:lvl6pPr>
    <a:lvl7pPr indent="1371600" defTabSz="457200" latinLnBrk="0">
      <a:defRPr sz="1200">
        <a:latin typeface="+mn-lt"/>
        <a:ea typeface="+mn-ea"/>
        <a:cs typeface="+mn-cs"/>
        <a:sym typeface="Gill Sans MT"/>
      </a:defRPr>
    </a:lvl7pPr>
    <a:lvl8pPr indent="1600200" defTabSz="457200" latinLnBrk="0">
      <a:defRPr sz="1200">
        <a:latin typeface="+mn-lt"/>
        <a:ea typeface="+mn-ea"/>
        <a:cs typeface="+mn-cs"/>
        <a:sym typeface="Gill Sans MT"/>
      </a:defRPr>
    </a:lvl8pPr>
    <a:lvl9pPr indent="1828800" defTabSz="457200" latinLnBrk="0">
      <a:defRPr sz="1200">
        <a:latin typeface="+mn-lt"/>
        <a:ea typeface="+mn-ea"/>
        <a:cs typeface="+mn-cs"/>
        <a:sym typeface="Gill Sans MT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1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Straight Connector 9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7" name="Titolo Testo"/>
          <p:cNvSpPr txBox="1"/>
          <p:nvPr>
            <p:ph type="title"/>
          </p:nvPr>
        </p:nvSpPr>
        <p:spPr>
          <a:xfrm>
            <a:off x="2417778" y="802297"/>
            <a:ext cx="8637074" cy="2541432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6600"/>
            </a:lvl1pPr>
          </a:lstStyle>
          <a:p>
            <a:pPr/>
            <a:r>
              <a:t>Titolo Testo</a:t>
            </a:r>
          </a:p>
        </p:txBody>
      </p:sp>
      <p:sp>
        <p:nvSpPr>
          <p:cNvPr id="18" name="Corpo livello uno…"/>
          <p:cNvSpPr txBox="1"/>
          <p:nvPr>
            <p:ph type="body" sz="quarter" idx="1"/>
          </p:nvPr>
        </p:nvSpPr>
        <p:spPr>
          <a:xfrm>
            <a:off x="2417779" y="3531203"/>
            <a:ext cx="8637073" cy="977622"/>
          </a:xfrm>
          <a:prstGeom prst="rect">
            <a:avLst/>
          </a:prstGeom>
        </p:spPr>
        <p:txBody>
          <a:bodyPr lIns="91439" tIns="91439" rIns="91439" bIns="91439"/>
          <a:lstStyle>
            <a:lvl1pPr marL="0" indent="0">
              <a:buClrTx/>
              <a:buSzTx/>
              <a:buFontTx/>
              <a:buNone/>
              <a:defRPr cap="all" sz="1800"/>
            </a:lvl1pPr>
            <a:lvl2pPr marL="0" indent="457200">
              <a:buClrTx/>
              <a:buSzTx/>
              <a:buFontTx/>
              <a:buNone/>
              <a:defRPr cap="all" sz="1800"/>
            </a:lvl2pPr>
            <a:lvl3pPr marL="0" indent="914400">
              <a:buClrTx/>
              <a:buSzTx/>
              <a:buFontTx/>
              <a:buNone/>
              <a:defRPr cap="all" sz="1800"/>
            </a:lvl3pPr>
            <a:lvl4pPr marL="0" indent="1371600">
              <a:buClrTx/>
              <a:buSzTx/>
              <a:buFontTx/>
              <a:buNone/>
              <a:defRPr cap="all" sz="1800"/>
            </a:lvl4pPr>
            <a:lvl5pPr marL="0" indent="1828800">
              <a:buClrTx/>
              <a:buSzTx/>
              <a:buFontTx/>
              <a:buNone/>
              <a:defRPr cap="all" sz="18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9" name="Straight Connector 14"/>
          <p:cNvSpPr/>
          <p:nvPr/>
        </p:nvSpPr>
        <p:spPr>
          <a:xfrm>
            <a:off x="2417779" y="3528541"/>
            <a:ext cx="8637074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" name="Numero diapositiva"/>
          <p:cNvSpPr txBox="1"/>
          <p:nvPr>
            <p:ph type="sldNum" sz="quarter" idx="2"/>
          </p:nvPr>
        </p:nvSpPr>
        <p:spPr>
          <a:xfrm>
            <a:off x="1749007" y="798972"/>
            <a:ext cx="499676" cy="523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7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28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Straight Connector 9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0" name="Titolo Testo"/>
          <p:cNvSpPr txBox="1"/>
          <p:nvPr>
            <p:ph type="title"/>
          </p:nvPr>
        </p:nvSpPr>
        <p:spPr>
          <a:xfrm>
            <a:off x="1451579" y="804519"/>
            <a:ext cx="9603276" cy="1049236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31" name="Corpo livello uno…"/>
          <p:cNvSpPr txBox="1"/>
          <p:nvPr>
            <p:ph type="body" sz="half" idx="1"/>
          </p:nvPr>
        </p:nvSpPr>
        <p:spPr>
          <a:xfrm>
            <a:off x="1451579" y="2015732"/>
            <a:ext cx="9603276" cy="3450614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2" name="Straight Connector 32"/>
          <p:cNvSpPr/>
          <p:nvPr/>
        </p:nvSpPr>
        <p:spPr>
          <a:xfrm>
            <a:off x="1453895" y="1847088"/>
            <a:ext cx="9607524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7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41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Straight Connector 9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3" name="Titolo Testo"/>
          <p:cNvSpPr txBox="1"/>
          <p:nvPr>
            <p:ph type="title"/>
          </p:nvPr>
        </p:nvSpPr>
        <p:spPr>
          <a:xfrm>
            <a:off x="1454239" y="1756130"/>
            <a:ext cx="8643154" cy="1887951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pPr/>
            <a:r>
              <a:t>Titolo Testo</a:t>
            </a:r>
          </a:p>
        </p:txBody>
      </p:sp>
      <p:sp>
        <p:nvSpPr>
          <p:cNvPr id="44" name="Corpo livello uno…"/>
          <p:cNvSpPr txBox="1"/>
          <p:nvPr>
            <p:ph type="body" sz="quarter" idx="1"/>
          </p:nvPr>
        </p:nvSpPr>
        <p:spPr>
          <a:xfrm>
            <a:off x="1454239" y="3806195"/>
            <a:ext cx="8630447" cy="101293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800"/>
            </a:lvl1pPr>
            <a:lvl2pPr marL="0" indent="457200">
              <a:buClrTx/>
              <a:buSzTx/>
              <a:buFontTx/>
              <a:buNone/>
              <a:defRPr sz="1800"/>
            </a:lvl2pPr>
            <a:lvl3pPr marL="0" indent="914400">
              <a:buClrTx/>
              <a:buSzTx/>
              <a:buFontTx/>
              <a:buNone/>
              <a:defRPr sz="1800"/>
            </a:lvl3pPr>
            <a:lvl4pPr marL="0" indent="1371600">
              <a:buClrTx/>
              <a:buSzTx/>
              <a:buFontTx/>
              <a:buNone/>
              <a:defRPr sz="1800"/>
            </a:lvl4pPr>
            <a:lvl5pPr marL="0" indent="1828800">
              <a:buClrTx/>
              <a:buSzTx/>
              <a:buFontTx/>
              <a:buNone/>
              <a:defRPr sz="18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5" name="Straight Connector 14"/>
          <p:cNvSpPr/>
          <p:nvPr/>
        </p:nvSpPr>
        <p:spPr>
          <a:xfrm>
            <a:off x="1454239" y="3804985"/>
            <a:ext cx="8630447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7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5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Straight Connector 9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6" name="Titolo Testo"/>
          <p:cNvSpPr txBox="1"/>
          <p:nvPr>
            <p:ph type="title"/>
          </p:nvPr>
        </p:nvSpPr>
        <p:spPr>
          <a:xfrm>
            <a:off x="1449216" y="804889"/>
            <a:ext cx="9605636" cy="1059306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57" name="Corpo livello uno…"/>
          <p:cNvSpPr txBox="1"/>
          <p:nvPr>
            <p:ph type="body" sz="quarter" idx="1"/>
          </p:nvPr>
        </p:nvSpPr>
        <p:spPr>
          <a:xfrm>
            <a:off x="1447331" y="2010878"/>
            <a:ext cx="4645153" cy="3448595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8" name="Straight Connector 34"/>
          <p:cNvSpPr/>
          <p:nvPr/>
        </p:nvSpPr>
        <p:spPr>
          <a:xfrm>
            <a:off x="1453895" y="1847088"/>
            <a:ext cx="9607524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9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7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67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Straight Connector 9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9" name="Titolo Testo"/>
          <p:cNvSpPr txBox="1"/>
          <p:nvPr>
            <p:ph type="title"/>
          </p:nvPr>
        </p:nvSpPr>
        <p:spPr>
          <a:xfrm>
            <a:off x="1447191" y="804162"/>
            <a:ext cx="9607661" cy="1056320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70" name="Corpo livello uno…"/>
          <p:cNvSpPr txBox="1"/>
          <p:nvPr>
            <p:ph type="body" sz="quarter" idx="1"/>
          </p:nvPr>
        </p:nvSpPr>
        <p:spPr>
          <a:xfrm>
            <a:off x="1447191" y="2019549"/>
            <a:ext cx="4645153" cy="801944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ClrTx/>
              <a:buSzTx/>
              <a:buFontTx/>
              <a:buNone/>
              <a:defRPr cap="all" sz="2200">
                <a:solidFill>
                  <a:schemeClr val="accent1"/>
                </a:solidFill>
              </a:defRPr>
            </a:lvl1pPr>
            <a:lvl2pPr marL="0" indent="457200">
              <a:lnSpc>
                <a:spcPct val="100000"/>
              </a:lnSpc>
              <a:buClrTx/>
              <a:buSzTx/>
              <a:buFontTx/>
              <a:buNone/>
              <a:defRPr cap="all" sz="2200">
                <a:solidFill>
                  <a:schemeClr val="accent1"/>
                </a:solidFill>
              </a:defRPr>
            </a:lvl2pPr>
            <a:lvl3pPr marL="0" indent="914400">
              <a:lnSpc>
                <a:spcPct val="100000"/>
              </a:lnSpc>
              <a:buClrTx/>
              <a:buSzTx/>
              <a:buFontTx/>
              <a:buNone/>
              <a:defRPr cap="all" sz="2200">
                <a:solidFill>
                  <a:schemeClr val="accent1"/>
                </a:solidFill>
              </a:defRPr>
            </a:lvl3pPr>
            <a:lvl4pPr marL="0" indent="1371600">
              <a:lnSpc>
                <a:spcPct val="100000"/>
              </a:lnSpc>
              <a:buClrTx/>
              <a:buSzTx/>
              <a:buFontTx/>
              <a:buNone/>
              <a:defRPr cap="all" sz="2200">
                <a:solidFill>
                  <a:schemeClr val="accent1"/>
                </a:solidFill>
              </a:defRPr>
            </a:lvl4pPr>
            <a:lvl5pPr marL="0" indent="1828800">
              <a:lnSpc>
                <a:spcPct val="100000"/>
              </a:lnSpc>
              <a:buClrTx/>
              <a:buSzTx/>
              <a:buFontTx/>
              <a:buNone/>
              <a:defRPr cap="all" sz="2200">
                <a:solidFill>
                  <a:schemeClr val="accent1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1" name="Text Placeholder 4"/>
          <p:cNvSpPr/>
          <p:nvPr>
            <p:ph type="body" sz="quarter" idx="13"/>
          </p:nvPr>
        </p:nvSpPr>
        <p:spPr>
          <a:xfrm>
            <a:off x="6412362" y="2023003"/>
            <a:ext cx="4645153" cy="802238"/>
          </a:xfrm>
          <a:prstGeom prst="rect">
            <a:avLst/>
          </a:prstGeom>
        </p:spPr>
        <p:txBody>
          <a:bodyPr anchor="b"/>
          <a:lstStyle/>
          <a:p>
            <a:pPr marL="0" indent="0">
              <a:lnSpc>
                <a:spcPct val="100000"/>
              </a:lnSpc>
              <a:buClrTx/>
              <a:buSzTx/>
              <a:buFontTx/>
              <a:buNone/>
              <a:defRPr cap="all" sz="2200">
                <a:solidFill>
                  <a:schemeClr val="accent1"/>
                </a:solidFill>
              </a:defRPr>
            </a:pPr>
          </a:p>
        </p:txBody>
      </p:sp>
      <p:sp>
        <p:nvSpPr>
          <p:cNvPr id="72" name="Straight Connector 28"/>
          <p:cNvSpPr/>
          <p:nvPr/>
        </p:nvSpPr>
        <p:spPr>
          <a:xfrm>
            <a:off x="1453895" y="1847088"/>
            <a:ext cx="9607524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81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82" name="Straight Connector 9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3" name="Titolo Testo"/>
          <p:cNvSpPr txBox="1"/>
          <p:nvPr>
            <p:ph type="title"/>
          </p:nvPr>
        </p:nvSpPr>
        <p:spPr>
          <a:xfrm>
            <a:off x="1451579" y="804519"/>
            <a:ext cx="9603276" cy="1049236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84" name="Straight Connector 24"/>
          <p:cNvSpPr/>
          <p:nvPr/>
        </p:nvSpPr>
        <p:spPr>
          <a:xfrm>
            <a:off x="1453895" y="1847088"/>
            <a:ext cx="9607524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7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10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Straight Connector 9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2" name="Titolo Testo"/>
          <p:cNvSpPr txBox="1"/>
          <p:nvPr>
            <p:ph type="title"/>
          </p:nvPr>
        </p:nvSpPr>
        <p:spPr>
          <a:xfrm>
            <a:off x="1444671" y="798972"/>
            <a:ext cx="3273100" cy="2247118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Titolo Testo</a:t>
            </a:r>
          </a:p>
        </p:txBody>
      </p:sp>
      <p:sp>
        <p:nvSpPr>
          <p:cNvPr id="103" name="Corpo livello uno…"/>
          <p:cNvSpPr txBox="1"/>
          <p:nvPr>
            <p:ph type="body" sz="half" idx="1"/>
          </p:nvPr>
        </p:nvSpPr>
        <p:spPr>
          <a:xfrm>
            <a:off x="5043713" y="798974"/>
            <a:ext cx="6012471" cy="4658827"/>
          </a:xfrm>
          <a:prstGeom prst="rect">
            <a:avLst/>
          </a:prstGeom>
        </p:spPr>
        <p:txBody>
          <a:bodyPr anchor="ctr"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04" name="Text Placeholder 3"/>
          <p:cNvSpPr/>
          <p:nvPr>
            <p:ph type="body" sz="quarter" idx="13"/>
          </p:nvPr>
        </p:nvSpPr>
        <p:spPr>
          <a:xfrm>
            <a:off x="1444671" y="3205490"/>
            <a:ext cx="3275013" cy="2248182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105" name="Straight Connector 16"/>
          <p:cNvSpPr/>
          <p:nvPr/>
        </p:nvSpPr>
        <p:spPr>
          <a:xfrm>
            <a:off x="1448280" y="3205490"/>
            <a:ext cx="3269491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7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11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Straight Connector 9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118" name="Group 7"/>
          <p:cNvGrpSpPr/>
          <p:nvPr/>
        </p:nvGrpSpPr>
        <p:grpSpPr>
          <a:xfrm>
            <a:off x="7477386" y="482170"/>
            <a:ext cx="4074535" cy="5149101"/>
            <a:chOff x="0" y="0"/>
            <a:chExt cx="4074533" cy="5149100"/>
          </a:xfrm>
        </p:grpSpPr>
        <p:sp>
          <p:nvSpPr>
            <p:cNvPr id="116" name="Rectangle 17"/>
            <p:cNvSpPr/>
            <p:nvPr/>
          </p:nvSpPr>
          <p:spPr>
            <a:xfrm>
              <a:off x="-1" y="0"/>
              <a:ext cx="4074535" cy="5149101"/>
            </a:xfrm>
            <a:prstGeom prst="rect">
              <a:avLst/>
            </a:prstGeom>
            <a:gradFill flip="none" rotWithShape="1"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127000" dist="228600" dir="4740000">
                <a:srgbClr val="000000">
                  <a:alpha val="34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7" name="Rectangle 18"/>
            <p:cNvSpPr/>
            <p:nvPr/>
          </p:nvSpPr>
          <p:spPr>
            <a:xfrm>
              <a:off x="313059" y="330336"/>
              <a:ext cx="3450290" cy="4466452"/>
            </a:xfrm>
            <a:prstGeom prst="rect">
              <a:avLst/>
            </a:prstGeom>
            <a:gradFill flip="none" rotWithShape="1"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>
              <a:solidFill>
                <a:srgbClr val="19191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19" name="Titolo Testo"/>
          <p:cNvSpPr txBox="1"/>
          <p:nvPr>
            <p:ph type="title"/>
          </p:nvPr>
        </p:nvSpPr>
        <p:spPr>
          <a:xfrm>
            <a:off x="1451205" y="1129513"/>
            <a:ext cx="5532329" cy="1830585"/>
          </a:xfrm>
          <a:prstGeom prst="rect">
            <a:avLst/>
          </a:prstGeom>
        </p:spPr>
        <p:txBody>
          <a:bodyPr anchor="b"/>
          <a:lstStyle/>
          <a:p>
            <a:pPr/>
            <a:r>
              <a:t>Titolo Testo</a:t>
            </a:r>
          </a:p>
        </p:txBody>
      </p:sp>
      <p:sp>
        <p:nvSpPr>
          <p:cNvPr id="120" name="Picture Placeholder 2"/>
          <p:cNvSpPr/>
          <p:nvPr>
            <p:ph type="pic" sz="quarter" idx="13"/>
          </p:nvPr>
        </p:nvSpPr>
        <p:spPr>
          <a:xfrm>
            <a:off x="8124389" y="1122542"/>
            <a:ext cx="2791172" cy="386632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21" name="Corpo livello uno…"/>
          <p:cNvSpPr txBox="1"/>
          <p:nvPr>
            <p:ph type="body" sz="quarter" idx="1"/>
          </p:nvPr>
        </p:nvSpPr>
        <p:spPr>
          <a:xfrm>
            <a:off x="1450329" y="3145992"/>
            <a:ext cx="5524404" cy="200374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800"/>
            </a:lvl1pPr>
            <a:lvl2pPr marL="0" indent="457200">
              <a:buClrTx/>
              <a:buSzTx/>
              <a:buFontTx/>
              <a:buNone/>
              <a:defRPr sz="1800"/>
            </a:lvl2pPr>
            <a:lvl3pPr marL="0" indent="914400">
              <a:buClrTx/>
              <a:buSzTx/>
              <a:buFontTx/>
              <a:buNone/>
              <a:defRPr sz="1800"/>
            </a:lvl3pPr>
            <a:lvl4pPr marL="0" indent="1371600">
              <a:buClrTx/>
              <a:buSzTx/>
              <a:buFontTx/>
              <a:buNone/>
              <a:defRPr sz="1800"/>
            </a:lvl4pPr>
            <a:lvl5pPr marL="0" indent="1828800">
              <a:buClrTx/>
              <a:buSzTx/>
              <a:buFontTx/>
              <a:buNone/>
              <a:defRPr sz="18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22" name="Straight Connector 30"/>
          <p:cNvSpPr/>
          <p:nvPr/>
        </p:nvSpPr>
        <p:spPr>
          <a:xfrm>
            <a:off x="1447382" y="3143605"/>
            <a:ext cx="5527352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ECEAE7"/>
            </a:gs>
            <a:gs pos="100000">
              <a:srgbClr val="C9C6C0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traight Connector 9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" name="Titolo Testo"/>
          <p:cNvSpPr txBox="1"/>
          <p:nvPr>
            <p:ph type="title"/>
          </p:nvPr>
        </p:nvSpPr>
        <p:spPr>
          <a:xfrm>
            <a:off x="609600" y="274637"/>
            <a:ext cx="109728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6" name="Corpo livello uno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" name="Numero diapositiva"/>
          <p:cNvSpPr txBox="1"/>
          <p:nvPr>
            <p:ph type="sldNum" sz="quarter" idx="2"/>
          </p:nvPr>
        </p:nvSpPr>
        <p:spPr>
          <a:xfrm>
            <a:off x="791403" y="798972"/>
            <a:ext cx="499676" cy="523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9pPr>
    </p:titleStyle>
    <p:bodyStyle>
      <a:lvl1pPr marL="228600" marR="0" indent="-228600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1pPr>
      <a:lvl2pPr marL="711200" marR="0" indent="-254000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2pPr>
      <a:lvl3pPr marL="1200150" marR="0" indent="-285750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3pPr>
      <a:lvl4pPr marL="1698171" marR="0" indent="-326571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4pPr>
      <a:lvl5pPr marL="2209800" marR="0" indent="-381000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5pPr>
      <a:lvl6pPr marL="2667000" marR="0" indent="-381000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6pPr>
      <a:lvl7pPr marL="3124200" marR="0" indent="-381000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7pPr>
      <a:lvl8pPr marL="3581400" marR="0" indent="-381000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8pPr>
      <a:lvl9pPr marL="4038600" marR="0" indent="-381000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18.jpeg"/><Relationship Id="rId4" Type="http://schemas.openxmlformats.org/officeDocument/2006/relationships/image" Target="../media/image19.png"/><Relationship Id="rId5" Type="http://schemas.openxmlformats.org/officeDocument/2006/relationships/image" Target="../media/image20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19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0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1.jpeg"/><Relationship Id="rId4" Type="http://schemas.openxmlformats.org/officeDocument/2006/relationships/image" Target="../media/image22.jpeg"/><Relationship Id="rId5" Type="http://schemas.openxmlformats.org/officeDocument/2006/relationships/image" Target="../media/image23.jpeg"/><Relationship Id="rId6" Type="http://schemas.openxmlformats.org/officeDocument/2006/relationships/image" Target="../media/image24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5.jpeg"/><Relationship Id="rId4" Type="http://schemas.openxmlformats.org/officeDocument/2006/relationships/image" Target="../media/image26.jpe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Relationship Id="rId9" Type="http://schemas.openxmlformats.org/officeDocument/2006/relationships/image" Target="../media/image25.png"/><Relationship Id="rId10" Type="http://schemas.openxmlformats.org/officeDocument/2006/relationships/image" Target="../media/image26.png"/><Relationship Id="rId11" Type="http://schemas.openxmlformats.org/officeDocument/2006/relationships/image" Target="../media/image27.png"/><Relationship Id="rId12" Type="http://schemas.openxmlformats.org/officeDocument/2006/relationships/image" Target="../media/image28.png"/><Relationship Id="rId13" Type="http://schemas.openxmlformats.org/officeDocument/2006/relationships/image" Target="../media/image29.png"/><Relationship Id="rId14" Type="http://schemas.openxmlformats.org/officeDocument/2006/relationships/image" Target="../media/image30.png"/><Relationship Id="rId15" Type="http://schemas.openxmlformats.org/officeDocument/2006/relationships/image" Target="../media/image31.png"/><Relationship Id="rId16" Type="http://schemas.openxmlformats.org/officeDocument/2006/relationships/image" Target="../media/image27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8.jpe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6" Type="http://schemas.openxmlformats.org/officeDocument/2006/relationships/image" Target="../media/image29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30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t.wikipedia.org/wiki/Valle_del_But" TargetMode="External"/><Relationship Id="rId3" Type="http://schemas.openxmlformats.org/officeDocument/2006/relationships/hyperlink" Target="https://it.wikipedia.org/wiki/But_(fiume)" TargetMode="External"/><Relationship Id="rId4" Type="http://schemas.openxmlformats.org/officeDocument/2006/relationships/hyperlink" Target="https://it.wikipedia.org/wiki/Carnia" TargetMode="External"/><Relationship Id="rId5" Type="http://schemas.openxmlformats.org/officeDocument/2006/relationships/hyperlink" Target="https://it.wikipedia.org/wiki/Cividale_del_Friuli" TargetMode="External"/><Relationship Id="rId6" Type="http://schemas.openxmlformats.org/officeDocument/2006/relationships/hyperlink" Target="https://it.wikipedia.org/wiki/Via_Iulia_Augusta" TargetMode="External"/><Relationship Id="rId7" Type="http://schemas.openxmlformats.org/officeDocument/2006/relationships/hyperlink" Target="https://it.wikipedia.org/wiki/Monte_Croce_Carnico" TargetMode="External"/><Relationship Id="rId8" Type="http://schemas.openxmlformats.org/officeDocument/2006/relationships/hyperlink" Target="https://it.wikipedia.org/wiki/Norico" TargetMode="External"/><Relationship Id="rId9" Type="http://schemas.openxmlformats.org/officeDocument/2006/relationships/hyperlink" Target="https://it.wikipedia.org/wiki/Diocesi_di_Zuglio" TargetMode="External"/><Relationship Id="rId10" Type="http://schemas.openxmlformats.org/officeDocument/2006/relationships/hyperlink" Target="https://it.wikipedia.org/wiki/IV_secolo" TargetMode="External"/><Relationship Id="rId11" Type="http://schemas.openxmlformats.org/officeDocument/2006/relationships/hyperlink" Target="https://it.wikipedia.org/wiki/VIII_secolo" TargetMode="External"/><Relationship Id="rId12" Type="http://schemas.openxmlformats.org/officeDocument/2006/relationships/hyperlink" Target="https://it.wikipedia.org/wiki/Cadore" TargetMode="External"/><Relationship Id="rId13" Type="http://schemas.openxmlformats.org/officeDocument/2006/relationships/hyperlink" Target="https://it.wikipedia.org/wiki/1932" TargetMode="External"/><Relationship Id="rId14" Type="http://schemas.openxmlformats.org/officeDocument/2006/relationships/hyperlink" Target="https://it.wikipedia.org/wiki/1946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hyperlink" Target="https://it.wikipedia.org/wiki/Zuglio" TargetMode="External"/><Relationship Id="rId4" Type="http://schemas.openxmlformats.org/officeDocument/2006/relationships/hyperlink" Target="https://it.wikipedia.org/wiki/Provincia_di_Udine" TargetMode="External"/><Relationship Id="rId5" Type="http://schemas.openxmlformats.org/officeDocument/2006/relationships/hyperlink" Target="https://it.wikipedia.org/wiki/1995" TargetMode="External"/><Relationship Id="rId6" Type="http://schemas.openxmlformats.org/officeDocument/2006/relationships/hyperlink" Target="https://it.wikipedia.org/wiki/XIX_secolo" TargetMode="External"/><Relationship Id="rId7" Type="http://schemas.openxmlformats.org/officeDocument/2006/relationships/hyperlink" Target="https://it.wikipedia.org/wiki/Carnia" TargetMode="External"/><Relationship Id="rId8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image" Target="../media/image13.png"/><Relationship Id="rId16" Type="http://schemas.openxmlformats.org/officeDocument/2006/relationships/image" Target="../media/image14.png"/><Relationship Id="rId17" Type="http://schemas.openxmlformats.org/officeDocument/2006/relationships/image" Target="../media/image15.png"/><Relationship Id="rId18" Type="http://schemas.openxmlformats.org/officeDocument/2006/relationships/image" Target="../media/image16.png"/><Relationship Id="rId19" Type="http://schemas.openxmlformats.org/officeDocument/2006/relationships/image" Target="../media/image17.png"/><Relationship Id="rId20" Type="http://schemas.openxmlformats.org/officeDocument/2006/relationships/image" Target="../media/image18.png"/><Relationship Id="rId21" Type="http://schemas.openxmlformats.org/officeDocument/2006/relationships/image" Target="../media/image6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Relationship Id="rId4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9.jpeg"/><Relationship Id="rId4" Type="http://schemas.openxmlformats.org/officeDocument/2006/relationships/image" Target="../media/image10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5" Type="http://schemas.openxmlformats.org/officeDocument/2006/relationships/image" Target="../media/image17.jpeg"/><Relationship Id="rId6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olo 1"/>
          <p:cNvSpPr txBox="1"/>
          <p:nvPr>
            <p:ph type="ctrTitle"/>
          </p:nvPr>
        </p:nvSpPr>
        <p:spPr>
          <a:xfrm>
            <a:off x="2417779" y="802297"/>
            <a:ext cx="8637073" cy="2541433"/>
          </a:xfrm>
          <a:prstGeom prst="rect">
            <a:avLst/>
          </a:prstGeom>
        </p:spPr>
        <p:txBody>
          <a:bodyPr/>
          <a:lstStyle/>
          <a:p>
            <a:pPr/>
            <a:r>
              <a:t>Uscita didattica </a:t>
            </a:r>
          </a:p>
        </p:txBody>
      </p:sp>
      <p:sp>
        <p:nvSpPr>
          <p:cNvPr id="133" name="Sottotitolo 2"/>
          <p:cNvSpPr txBox="1"/>
          <p:nvPr>
            <p:ph type="subTitle" sz="quarter" idx="1"/>
          </p:nvPr>
        </p:nvSpPr>
        <p:spPr>
          <a:xfrm>
            <a:off x="2417779" y="3531203"/>
            <a:ext cx="8637073" cy="977622"/>
          </a:xfrm>
          <a:prstGeom prst="rect">
            <a:avLst/>
          </a:prstGeom>
        </p:spPr>
        <p:txBody>
          <a:bodyPr/>
          <a:lstStyle/>
          <a:p>
            <a:pPr/>
            <a:r>
              <a:t>24 gennaio 2020</a:t>
            </a:r>
          </a:p>
          <a:p>
            <a:pPr/>
            <a:r>
              <a:t>Classi : 1B 1C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Rectangle 9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251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Straight Connector 13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3" name="Straight Connector 15"/>
          <p:cNvSpPr/>
          <p:nvPr/>
        </p:nvSpPr>
        <p:spPr>
          <a:xfrm>
            <a:off x="2417779" y="3528541"/>
            <a:ext cx="8637074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4" name="Rectangle 17"/>
          <p:cNvSpPr/>
          <p:nvPr/>
        </p:nvSpPr>
        <p:spPr>
          <a:xfrm>
            <a:off x="1" y="0"/>
            <a:ext cx="12191697" cy="685800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5" name="Rectangle 19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6" name="Titolo 1"/>
          <p:cNvSpPr txBox="1"/>
          <p:nvPr>
            <p:ph type="title"/>
          </p:nvPr>
        </p:nvSpPr>
        <p:spPr>
          <a:xfrm>
            <a:off x="659301" y="1474968"/>
            <a:ext cx="2823919" cy="18687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800"/>
            </a:lvl1pPr>
          </a:lstStyle>
          <a:p>
            <a:pPr/>
            <a:r>
              <a:t>2) visita guidata del Foro</a:t>
            </a:r>
          </a:p>
        </p:txBody>
      </p:sp>
      <p:sp>
        <p:nvSpPr>
          <p:cNvPr id="257" name="Straight Connector 21"/>
          <p:cNvSpPr/>
          <p:nvPr/>
        </p:nvSpPr>
        <p:spPr>
          <a:xfrm>
            <a:off x="659301" y="3528543"/>
            <a:ext cx="2823919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260" name="Group 23"/>
          <p:cNvGrpSpPr/>
          <p:nvPr/>
        </p:nvGrpSpPr>
        <p:grpSpPr>
          <a:xfrm>
            <a:off x="3979388" y="482171"/>
            <a:ext cx="7560117" cy="5149101"/>
            <a:chOff x="0" y="0"/>
            <a:chExt cx="7560115" cy="5149100"/>
          </a:xfrm>
        </p:grpSpPr>
        <p:sp>
          <p:nvSpPr>
            <p:cNvPr id="258" name="Rectangle 24"/>
            <p:cNvSpPr/>
            <p:nvPr/>
          </p:nvSpPr>
          <p:spPr>
            <a:xfrm>
              <a:off x="-1" y="0"/>
              <a:ext cx="7560117" cy="5149101"/>
            </a:xfrm>
            <a:prstGeom prst="rect">
              <a:avLst/>
            </a:prstGeom>
            <a:gradFill flip="none" rotWithShape="1"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127000" dist="228600" dir="4740000">
                <a:srgbClr val="000000">
                  <a:alpha val="34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9" name="Rectangle 25"/>
            <p:cNvSpPr/>
            <p:nvPr/>
          </p:nvSpPr>
          <p:spPr>
            <a:xfrm>
              <a:off x="313058" y="330336"/>
              <a:ext cx="6928281" cy="4466452"/>
            </a:xfrm>
            <a:prstGeom prst="rect">
              <a:avLst/>
            </a:prstGeom>
            <a:gradFill flip="none" rotWithShape="1"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>
              <a:solidFill>
                <a:srgbClr val="19191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261" name="Rectangle 27"/>
          <p:cNvSpPr/>
          <p:nvPr/>
        </p:nvSpPr>
        <p:spPr>
          <a:xfrm>
            <a:off x="4455486" y="977964"/>
            <a:ext cx="6615584" cy="4135341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62" name="Segnaposto contenuto 4" descr="Segnaposto contenuto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82384" y="1116345"/>
            <a:ext cx="5154897" cy="3866173"/>
          </a:xfrm>
          <a:prstGeom prst="rect">
            <a:avLst/>
          </a:prstGeom>
          <a:ln w="12700">
            <a:miter lim="400000"/>
          </a:ln>
        </p:spPr>
      </p:pic>
      <p:pic>
        <p:nvPicPr>
          <p:cNvPr id="263" name="Picture 29" descr="Picture 2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264" name="Straight Connector 31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267" name="Gruppo 5"/>
          <p:cNvGrpSpPr/>
          <p:nvPr/>
        </p:nvGrpSpPr>
        <p:grpSpPr>
          <a:xfrm>
            <a:off x="7224887" y="2270739"/>
            <a:ext cx="241921" cy="141841"/>
            <a:chOff x="0" y="0"/>
            <a:chExt cx="241920" cy="141839"/>
          </a:xfrm>
        </p:grpSpPr>
        <p:pic>
          <p:nvPicPr>
            <p:cNvPr id="265" name="Input penna 2" descr="Input penna 2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19439"/>
              <a:ext cx="140401" cy="122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6" name="Input penna 3" descr="Input penna 3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91520" y="0"/>
              <a:ext cx="50401" cy="11412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Rectangle 34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270" name="Picture 36" descr="Picture 3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271" name="Straight Connector 38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72" name="Straight Connector 40"/>
          <p:cNvSpPr/>
          <p:nvPr/>
        </p:nvSpPr>
        <p:spPr>
          <a:xfrm>
            <a:off x="2417779" y="3528541"/>
            <a:ext cx="8637074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73" name="Rectangle 42"/>
          <p:cNvSpPr/>
          <p:nvPr/>
        </p:nvSpPr>
        <p:spPr>
          <a:xfrm>
            <a:off x="1" y="0"/>
            <a:ext cx="12191697" cy="685800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4" name="Rectangle 44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5" name="Titolo 1"/>
          <p:cNvSpPr txBox="1"/>
          <p:nvPr>
            <p:ph type="title"/>
          </p:nvPr>
        </p:nvSpPr>
        <p:spPr>
          <a:xfrm>
            <a:off x="659301" y="1474968"/>
            <a:ext cx="2823919" cy="18687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000"/>
            </a:lvl1pPr>
          </a:lstStyle>
          <a:p>
            <a:pPr/>
            <a:r>
              <a:t>La ricostruzione, a cura degli studentI della facoltà di architettura di venezia</a:t>
            </a:r>
          </a:p>
        </p:txBody>
      </p:sp>
      <p:sp>
        <p:nvSpPr>
          <p:cNvPr id="276" name="Straight Connector 46"/>
          <p:cNvSpPr/>
          <p:nvPr/>
        </p:nvSpPr>
        <p:spPr>
          <a:xfrm>
            <a:off x="659301" y="3528543"/>
            <a:ext cx="2823919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279" name="Group 48"/>
          <p:cNvGrpSpPr/>
          <p:nvPr/>
        </p:nvGrpSpPr>
        <p:grpSpPr>
          <a:xfrm>
            <a:off x="3979388" y="482171"/>
            <a:ext cx="7560117" cy="5149101"/>
            <a:chOff x="0" y="0"/>
            <a:chExt cx="7560115" cy="5149100"/>
          </a:xfrm>
        </p:grpSpPr>
        <p:sp>
          <p:nvSpPr>
            <p:cNvPr id="277" name="Rectangle 49"/>
            <p:cNvSpPr/>
            <p:nvPr/>
          </p:nvSpPr>
          <p:spPr>
            <a:xfrm>
              <a:off x="-1" y="0"/>
              <a:ext cx="7560117" cy="5149101"/>
            </a:xfrm>
            <a:prstGeom prst="rect">
              <a:avLst/>
            </a:prstGeom>
            <a:gradFill flip="none" rotWithShape="1"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127000" dist="228600" dir="4740000">
                <a:srgbClr val="000000">
                  <a:alpha val="34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8" name="Rectangle 50"/>
            <p:cNvSpPr/>
            <p:nvPr/>
          </p:nvSpPr>
          <p:spPr>
            <a:xfrm>
              <a:off x="313058" y="330336"/>
              <a:ext cx="6928281" cy="4466452"/>
            </a:xfrm>
            <a:prstGeom prst="rect">
              <a:avLst/>
            </a:prstGeom>
            <a:gradFill flip="none" rotWithShape="1"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>
              <a:solidFill>
                <a:srgbClr val="19191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280" name="Rectangle 52"/>
          <p:cNvSpPr/>
          <p:nvPr/>
        </p:nvSpPr>
        <p:spPr>
          <a:xfrm>
            <a:off x="4455486" y="977964"/>
            <a:ext cx="6615584" cy="4135341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81" name="Segnaposto contenuto 4" descr="Segnaposto contenuto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18374" y="1116345"/>
            <a:ext cx="6282793" cy="3866173"/>
          </a:xfrm>
          <a:prstGeom prst="rect">
            <a:avLst/>
          </a:prstGeom>
          <a:ln w="12700">
            <a:miter lim="400000"/>
          </a:ln>
        </p:spPr>
      </p:pic>
      <p:pic>
        <p:nvPicPr>
          <p:cNvPr id="282" name="Picture 54" descr="Picture 5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283" name="Straight Connector 56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Rectangle 59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286" name="Picture 61" descr="Picture 6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287" name="Straight Connector 63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88" name="Straight Connector 65"/>
          <p:cNvSpPr/>
          <p:nvPr/>
        </p:nvSpPr>
        <p:spPr>
          <a:xfrm>
            <a:off x="1453895" y="1847088"/>
            <a:ext cx="9607524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89" name="Rectangle 67"/>
          <p:cNvSpPr/>
          <p:nvPr/>
        </p:nvSpPr>
        <p:spPr>
          <a:xfrm>
            <a:off x="1" y="0"/>
            <a:ext cx="12191697" cy="685800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90" name="Rectangle 69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91" name="Titolo 1"/>
          <p:cNvSpPr txBox="1"/>
          <p:nvPr>
            <p:ph type="title"/>
          </p:nvPr>
        </p:nvSpPr>
        <p:spPr>
          <a:xfrm>
            <a:off x="661250" y="1474970"/>
            <a:ext cx="2821969" cy="3144915"/>
          </a:xfrm>
          <a:prstGeom prst="rect">
            <a:avLst/>
          </a:prstGeom>
        </p:spPr>
        <p:txBody>
          <a:bodyPr anchor="ctr"/>
          <a:lstStyle/>
          <a:p>
            <a:pPr marL="156019" indent="-156019" algn="just" defTabSz="832104">
              <a:defRPr sz="1092"/>
            </a:pPr>
            <a:r>
              <a:t>Ricerca archeologica</a:t>
            </a:r>
            <a:br/>
            <a:br/>
            <a:r>
              <a:t>I primi scavi iniziarono tra il 1807 e il 1808.</a:t>
            </a:r>
            <a:br/>
            <a:br/>
            <a:r>
              <a:t>Nuova fase tra il 1937 e 1938.</a:t>
            </a:r>
            <a:br/>
            <a:br/>
            <a:r>
              <a:t>Tra il 1940 e il 1948  nuoVE  indagini sul territorio</a:t>
            </a:r>
            <a:br/>
            <a:br/>
            <a:r>
              <a:t>Tra il 1978 e 1976  ampio intervento</a:t>
            </a:r>
            <a:br/>
            <a:br/>
            <a:r>
              <a:t>2020: numerosi sono I resti ancora da portare alla luce. Si sa quali edifice sono ancora sotto lo strato di terra e si attendono I fondi per iniziare I lavori.</a:t>
            </a:r>
            <a:br/>
          </a:p>
        </p:txBody>
      </p:sp>
      <p:grpSp>
        <p:nvGrpSpPr>
          <p:cNvPr id="294" name="Group 71"/>
          <p:cNvGrpSpPr/>
          <p:nvPr/>
        </p:nvGrpSpPr>
        <p:grpSpPr>
          <a:xfrm>
            <a:off x="3979387" y="482170"/>
            <a:ext cx="7560117" cy="5149101"/>
            <a:chOff x="0" y="0"/>
            <a:chExt cx="7560115" cy="5149100"/>
          </a:xfrm>
        </p:grpSpPr>
        <p:sp>
          <p:nvSpPr>
            <p:cNvPr id="292" name="Rectangle 72"/>
            <p:cNvSpPr/>
            <p:nvPr/>
          </p:nvSpPr>
          <p:spPr>
            <a:xfrm>
              <a:off x="-1" y="0"/>
              <a:ext cx="7560117" cy="5149101"/>
            </a:xfrm>
            <a:prstGeom prst="rect">
              <a:avLst/>
            </a:prstGeom>
            <a:gradFill flip="none" rotWithShape="1"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127000" dist="228600" dir="4740000">
                <a:srgbClr val="000000">
                  <a:alpha val="34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3" name="Rectangle 73"/>
            <p:cNvSpPr/>
            <p:nvPr/>
          </p:nvSpPr>
          <p:spPr>
            <a:xfrm>
              <a:off x="313058" y="330336"/>
              <a:ext cx="6928281" cy="4466452"/>
            </a:xfrm>
            <a:prstGeom prst="rect">
              <a:avLst/>
            </a:prstGeom>
            <a:gradFill flip="none" rotWithShape="1"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>
              <a:solidFill>
                <a:srgbClr val="19191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pic>
        <p:nvPicPr>
          <p:cNvPr id="295" name="Segnaposto contenuto 4" descr="Segnaposto contenuto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18374" y="1116345"/>
            <a:ext cx="6282793" cy="3866173"/>
          </a:xfrm>
          <a:prstGeom prst="rect">
            <a:avLst/>
          </a:prstGeom>
          <a:ln w="12700">
            <a:miter lim="400000"/>
          </a:ln>
        </p:spPr>
      </p:pic>
      <p:pic>
        <p:nvPicPr>
          <p:cNvPr id="296" name="Picture 75" descr="Picture 7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Straight Connector 77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Rectangle 15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300" name="Picture 17" descr="Picture 1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301" name="Straight Connector 19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02" name="Straight Connector 21"/>
          <p:cNvSpPr/>
          <p:nvPr/>
        </p:nvSpPr>
        <p:spPr>
          <a:xfrm>
            <a:off x="2417779" y="3528541"/>
            <a:ext cx="8637074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03" name="Rectangle 23"/>
          <p:cNvSpPr/>
          <p:nvPr/>
        </p:nvSpPr>
        <p:spPr>
          <a:xfrm>
            <a:off x="1" y="0"/>
            <a:ext cx="12191697" cy="685800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04" name="Rectangle 25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05" name="Titolo 1"/>
          <p:cNvSpPr txBox="1"/>
          <p:nvPr>
            <p:ph type="title"/>
          </p:nvPr>
        </p:nvSpPr>
        <p:spPr>
          <a:xfrm>
            <a:off x="8666549" y="1456239"/>
            <a:ext cx="2858836" cy="187322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defRPr sz="1400"/>
            </a:pPr>
            <a:r>
              <a:t>Il Foro di Iulium Carnicum .</a:t>
            </a:r>
            <a:br/>
            <a:r>
              <a:t>-Foro</a:t>
            </a:r>
            <a:br/>
            <a:r>
              <a:t>-Basilica civile</a:t>
            </a:r>
            <a:br/>
            <a:r>
              <a:t>-Tempio</a:t>
            </a:r>
            <a:br/>
            <a:r>
              <a:t>- Terme</a:t>
            </a:r>
            <a:br/>
            <a:r>
              <a:t>-curia (?)</a:t>
            </a:r>
          </a:p>
        </p:txBody>
      </p:sp>
      <p:grpSp>
        <p:nvGrpSpPr>
          <p:cNvPr id="308" name="Group 27"/>
          <p:cNvGrpSpPr/>
          <p:nvPr/>
        </p:nvGrpSpPr>
        <p:grpSpPr>
          <a:xfrm>
            <a:off x="649418" y="477854"/>
            <a:ext cx="3690924" cy="1899399"/>
            <a:chOff x="0" y="0"/>
            <a:chExt cx="3690923" cy="1899398"/>
          </a:xfrm>
        </p:grpSpPr>
        <p:sp>
          <p:nvSpPr>
            <p:cNvPr id="306" name="Rectangle 28"/>
            <p:cNvSpPr/>
            <p:nvPr/>
          </p:nvSpPr>
          <p:spPr>
            <a:xfrm>
              <a:off x="0" y="-1"/>
              <a:ext cx="3690924" cy="1899400"/>
            </a:xfrm>
            <a:prstGeom prst="rect">
              <a:avLst/>
            </a:prstGeom>
            <a:gradFill flip="none" rotWithShape="1"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127000" dist="190500" dir="4740000">
                <a:srgbClr val="000000">
                  <a:alpha val="34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7" name="Rectangle 29"/>
            <p:cNvSpPr/>
            <p:nvPr/>
          </p:nvSpPr>
          <p:spPr>
            <a:xfrm>
              <a:off x="1" y="7319"/>
              <a:ext cx="3690922" cy="1888604"/>
            </a:xfrm>
            <a:prstGeom prst="rect">
              <a:avLst/>
            </a:prstGeom>
            <a:gradFill flip="none" rotWithShape="1"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ap="flat">
              <a:solidFill>
                <a:srgbClr val="19191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pic>
        <p:nvPicPr>
          <p:cNvPr id="309" name="Segnaposto contenuto 4" descr="Segnaposto contenuto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8858" y="637524"/>
            <a:ext cx="3359992" cy="1578295"/>
          </a:xfrm>
          <a:prstGeom prst="rect">
            <a:avLst/>
          </a:prstGeom>
          <a:ln w="12700">
            <a:miter lim="400000"/>
          </a:ln>
        </p:spPr>
      </p:pic>
      <p:sp>
        <p:nvSpPr>
          <p:cNvPr id="310" name="Straight Connector 31"/>
          <p:cNvSpPr/>
          <p:nvPr/>
        </p:nvSpPr>
        <p:spPr>
          <a:xfrm>
            <a:off x="8680960" y="3526495"/>
            <a:ext cx="2844425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11" name="Rectangle 33"/>
          <p:cNvSpPr/>
          <p:nvPr/>
        </p:nvSpPr>
        <p:spPr>
          <a:xfrm>
            <a:off x="645131" y="5447610"/>
            <a:ext cx="163727" cy="164593"/>
          </a:xfrm>
          <a:prstGeom prst="rect">
            <a:avLst/>
          </a:prstGeom>
          <a:solidFill>
            <a:srgbClr val="FF265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314" name="Group 35"/>
          <p:cNvGrpSpPr/>
          <p:nvPr/>
        </p:nvGrpSpPr>
        <p:grpSpPr>
          <a:xfrm>
            <a:off x="639509" y="2542318"/>
            <a:ext cx="3690924" cy="3074979"/>
            <a:chOff x="0" y="0"/>
            <a:chExt cx="3690923" cy="3074978"/>
          </a:xfrm>
        </p:grpSpPr>
        <p:sp>
          <p:nvSpPr>
            <p:cNvPr id="312" name="Rectangle 36"/>
            <p:cNvSpPr/>
            <p:nvPr/>
          </p:nvSpPr>
          <p:spPr>
            <a:xfrm>
              <a:off x="0" y="-1"/>
              <a:ext cx="3690924" cy="3074980"/>
            </a:xfrm>
            <a:prstGeom prst="rect">
              <a:avLst/>
            </a:prstGeom>
            <a:gradFill flip="none" rotWithShape="1"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127000" dist="190500" dir="4740000">
                <a:srgbClr val="000000">
                  <a:alpha val="34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3" name="Rectangle 37"/>
            <p:cNvSpPr/>
            <p:nvPr/>
          </p:nvSpPr>
          <p:spPr>
            <a:xfrm>
              <a:off x="1" y="11848"/>
              <a:ext cx="3690922" cy="3057504"/>
            </a:xfrm>
            <a:prstGeom prst="rect">
              <a:avLst/>
            </a:prstGeom>
            <a:gradFill flip="none" rotWithShape="1"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ap="flat">
              <a:solidFill>
                <a:srgbClr val="19191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pic>
        <p:nvPicPr>
          <p:cNvPr id="315" name="Immagine 10" descr="Immagine 1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08859" y="2706909"/>
            <a:ext cx="3357849" cy="274064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8" name="Group 39"/>
          <p:cNvGrpSpPr/>
          <p:nvPr/>
        </p:nvGrpSpPr>
        <p:grpSpPr>
          <a:xfrm>
            <a:off x="4501429" y="472933"/>
            <a:ext cx="3690925" cy="3074979"/>
            <a:chOff x="0" y="0"/>
            <a:chExt cx="3690923" cy="3074978"/>
          </a:xfrm>
        </p:grpSpPr>
        <p:sp>
          <p:nvSpPr>
            <p:cNvPr id="316" name="Rectangle 40"/>
            <p:cNvSpPr/>
            <p:nvPr/>
          </p:nvSpPr>
          <p:spPr>
            <a:xfrm>
              <a:off x="0" y="-1"/>
              <a:ext cx="3690924" cy="3074980"/>
            </a:xfrm>
            <a:prstGeom prst="rect">
              <a:avLst/>
            </a:prstGeom>
            <a:gradFill flip="none" rotWithShape="1"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127000" dist="190500" dir="4740000">
                <a:srgbClr val="000000">
                  <a:alpha val="34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7" name="Rectangle 41"/>
            <p:cNvSpPr/>
            <p:nvPr/>
          </p:nvSpPr>
          <p:spPr>
            <a:xfrm>
              <a:off x="1" y="11848"/>
              <a:ext cx="3690922" cy="3057504"/>
            </a:xfrm>
            <a:prstGeom prst="rect">
              <a:avLst/>
            </a:prstGeom>
            <a:gradFill flip="none" rotWithShape="1"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ap="flat">
              <a:solidFill>
                <a:srgbClr val="19191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pic>
        <p:nvPicPr>
          <p:cNvPr id="319" name="Immagine 6" descr="Immagine 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70778" y="637524"/>
            <a:ext cx="3357849" cy="27407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22" name="Group 43"/>
          <p:cNvGrpSpPr/>
          <p:nvPr/>
        </p:nvGrpSpPr>
        <p:grpSpPr>
          <a:xfrm>
            <a:off x="4496017" y="3709644"/>
            <a:ext cx="3690925" cy="1899399"/>
            <a:chOff x="0" y="0"/>
            <a:chExt cx="3690923" cy="1899398"/>
          </a:xfrm>
        </p:grpSpPr>
        <p:sp>
          <p:nvSpPr>
            <p:cNvPr id="320" name="Rectangle 44"/>
            <p:cNvSpPr/>
            <p:nvPr/>
          </p:nvSpPr>
          <p:spPr>
            <a:xfrm>
              <a:off x="0" y="-1"/>
              <a:ext cx="3690924" cy="1899400"/>
            </a:xfrm>
            <a:prstGeom prst="rect">
              <a:avLst/>
            </a:prstGeom>
            <a:gradFill flip="none" rotWithShape="1"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127000" dist="190500" dir="4740000">
                <a:srgbClr val="000000">
                  <a:alpha val="34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1" name="Rectangle 45"/>
            <p:cNvSpPr/>
            <p:nvPr/>
          </p:nvSpPr>
          <p:spPr>
            <a:xfrm>
              <a:off x="1" y="7319"/>
              <a:ext cx="3690922" cy="1888604"/>
            </a:xfrm>
            <a:prstGeom prst="rect">
              <a:avLst/>
            </a:prstGeom>
            <a:gradFill flip="none" rotWithShape="1"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ap="flat">
              <a:solidFill>
                <a:srgbClr val="19191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pic>
        <p:nvPicPr>
          <p:cNvPr id="323" name="Immagine 8" descr="Immagine 8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655458" y="3869314"/>
            <a:ext cx="3360092" cy="1578295"/>
          </a:xfrm>
          <a:prstGeom prst="rect">
            <a:avLst/>
          </a:prstGeom>
          <a:ln w="12700">
            <a:miter lim="400000"/>
          </a:ln>
        </p:spPr>
      </p:pic>
      <p:pic>
        <p:nvPicPr>
          <p:cNvPr id="324" name="Picture 47" descr="Picture 4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325" name="Straight Connector 49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Rectangle 17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328" name="Picture 19" descr="Picture 1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329" name="Straight Connector 21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30" name="Straight Connector 23"/>
          <p:cNvSpPr/>
          <p:nvPr/>
        </p:nvSpPr>
        <p:spPr>
          <a:xfrm>
            <a:off x="2417779" y="3528541"/>
            <a:ext cx="8637074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31" name="Rectangle 25"/>
          <p:cNvSpPr/>
          <p:nvPr/>
        </p:nvSpPr>
        <p:spPr>
          <a:xfrm>
            <a:off x="1" y="0"/>
            <a:ext cx="12191697" cy="685800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2" name="Rectangle 27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3" name="Titolo 1"/>
          <p:cNvSpPr txBox="1"/>
          <p:nvPr>
            <p:ph type="title"/>
          </p:nvPr>
        </p:nvSpPr>
        <p:spPr>
          <a:xfrm>
            <a:off x="8673476" y="1468463"/>
            <a:ext cx="2858836" cy="1873220"/>
          </a:xfrm>
          <a:prstGeom prst="rect">
            <a:avLst/>
          </a:prstGeom>
        </p:spPr>
        <p:txBody>
          <a:bodyPr lIns="0" tIns="0" rIns="0" bIns="0" anchor="b"/>
          <a:lstStyle/>
          <a:p>
            <a:pPr/>
            <a:r>
              <a:t>3) Caccia al TeSORO !!!!</a:t>
            </a:r>
            <a:br/>
          </a:p>
        </p:txBody>
      </p:sp>
      <p:grpSp>
        <p:nvGrpSpPr>
          <p:cNvPr id="336" name="Group 29"/>
          <p:cNvGrpSpPr/>
          <p:nvPr/>
        </p:nvGrpSpPr>
        <p:grpSpPr>
          <a:xfrm>
            <a:off x="649418" y="477854"/>
            <a:ext cx="3690924" cy="1899399"/>
            <a:chOff x="0" y="0"/>
            <a:chExt cx="3690923" cy="1899398"/>
          </a:xfrm>
        </p:grpSpPr>
        <p:sp>
          <p:nvSpPr>
            <p:cNvPr id="334" name="Rectangle 30"/>
            <p:cNvSpPr/>
            <p:nvPr/>
          </p:nvSpPr>
          <p:spPr>
            <a:xfrm>
              <a:off x="0" y="-1"/>
              <a:ext cx="3690924" cy="1899400"/>
            </a:xfrm>
            <a:prstGeom prst="rect">
              <a:avLst/>
            </a:prstGeom>
            <a:gradFill flip="none" rotWithShape="1"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127000" dist="190500" dir="4740000">
                <a:srgbClr val="000000">
                  <a:alpha val="34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5" name="Rectangle 31"/>
            <p:cNvSpPr/>
            <p:nvPr/>
          </p:nvSpPr>
          <p:spPr>
            <a:xfrm>
              <a:off x="1" y="7319"/>
              <a:ext cx="3690922" cy="1888604"/>
            </a:xfrm>
            <a:prstGeom prst="rect">
              <a:avLst/>
            </a:prstGeom>
            <a:gradFill flip="none" rotWithShape="1"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ap="flat">
              <a:solidFill>
                <a:srgbClr val="19191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pic>
        <p:nvPicPr>
          <p:cNvPr id="337" name="Immagine 10" descr="Immagin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8858" y="637524"/>
            <a:ext cx="3359992" cy="1578295"/>
          </a:xfrm>
          <a:prstGeom prst="rect">
            <a:avLst/>
          </a:prstGeom>
          <a:ln w="12700">
            <a:miter lim="400000"/>
          </a:ln>
        </p:spPr>
      </p:pic>
      <p:sp>
        <p:nvSpPr>
          <p:cNvPr id="338" name="Straight Connector 33"/>
          <p:cNvSpPr/>
          <p:nvPr/>
        </p:nvSpPr>
        <p:spPr>
          <a:xfrm>
            <a:off x="8680960" y="3526495"/>
            <a:ext cx="2844425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39" name="Rectangle 35"/>
          <p:cNvSpPr/>
          <p:nvPr/>
        </p:nvSpPr>
        <p:spPr>
          <a:xfrm>
            <a:off x="645131" y="5447610"/>
            <a:ext cx="163727" cy="164593"/>
          </a:xfrm>
          <a:prstGeom prst="rect">
            <a:avLst/>
          </a:prstGeom>
          <a:solidFill>
            <a:srgbClr val="FF265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342" name="Group 37"/>
          <p:cNvGrpSpPr/>
          <p:nvPr/>
        </p:nvGrpSpPr>
        <p:grpSpPr>
          <a:xfrm>
            <a:off x="639509" y="2542318"/>
            <a:ext cx="3690924" cy="3074979"/>
            <a:chOff x="0" y="0"/>
            <a:chExt cx="3690923" cy="3074978"/>
          </a:xfrm>
        </p:grpSpPr>
        <p:sp>
          <p:nvSpPr>
            <p:cNvPr id="340" name="Rectangle 38"/>
            <p:cNvSpPr/>
            <p:nvPr/>
          </p:nvSpPr>
          <p:spPr>
            <a:xfrm>
              <a:off x="0" y="-1"/>
              <a:ext cx="3690924" cy="3074980"/>
            </a:xfrm>
            <a:prstGeom prst="rect">
              <a:avLst/>
            </a:prstGeom>
            <a:gradFill flip="none" rotWithShape="1"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127000" dist="190500" dir="4740000">
                <a:srgbClr val="000000">
                  <a:alpha val="34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1" name="Rectangle 39"/>
            <p:cNvSpPr/>
            <p:nvPr/>
          </p:nvSpPr>
          <p:spPr>
            <a:xfrm>
              <a:off x="1" y="11848"/>
              <a:ext cx="3690922" cy="3057504"/>
            </a:xfrm>
            <a:prstGeom prst="rect">
              <a:avLst/>
            </a:prstGeom>
            <a:gradFill flip="none" rotWithShape="1"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ap="flat">
              <a:solidFill>
                <a:srgbClr val="19191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45" name="Group 41"/>
          <p:cNvGrpSpPr/>
          <p:nvPr/>
        </p:nvGrpSpPr>
        <p:grpSpPr>
          <a:xfrm>
            <a:off x="4494157" y="465667"/>
            <a:ext cx="3695099" cy="5156201"/>
            <a:chOff x="0" y="0"/>
            <a:chExt cx="3695098" cy="5156200"/>
          </a:xfrm>
        </p:grpSpPr>
        <p:sp>
          <p:nvSpPr>
            <p:cNvPr id="343" name="Rectangle 42"/>
            <p:cNvSpPr/>
            <p:nvPr/>
          </p:nvSpPr>
          <p:spPr>
            <a:xfrm>
              <a:off x="-1" y="0"/>
              <a:ext cx="3695100" cy="5156200"/>
            </a:xfrm>
            <a:prstGeom prst="rect">
              <a:avLst/>
            </a:prstGeom>
            <a:gradFill flip="none" rotWithShape="1"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127000" dist="190500" dir="4740000">
                <a:srgbClr val="000000">
                  <a:alpha val="34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4" name="Rectangle 43"/>
            <p:cNvSpPr/>
            <p:nvPr/>
          </p:nvSpPr>
          <p:spPr>
            <a:xfrm>
              <a:off x="1" y="19868"/>
              <a:ext cx="3695097" cy="5126899"/>
            </a:xfrm>
            <a:prstGeom prst="rect">
              <a:avLst/>
            </a:prstGeom>
            <a:gradFill flip="none" rotWithShape="1"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ap="flat">
              <a:solidFill>
                <a:srgbClr val="19191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pic>
        <p:nvPicPr>
          <p:cNvPr id="346" name="Picture 45" descr="Picture 4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347" name="Straight Connector 47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8" name="CasellaDiTesto 2"/>
          <p:cNvSpPr txBox="1"/>
          <p:nvPr/>
        </p:nvSpPr>
        <p:spPr>
          <a:xfrm>
            <a:off x="9060510" y="3606832"/>
            <a:ext cx="2542430" cy="204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/>
          </a:lstStyle>
          <a:p>
            <a:pPr/>
            <a:r>
              <a:t>Percorso su e giù all’interno del Museo;  sette domande e numerosi reperti da ritrovare;  sette anfore di carta da conquistare……</a:t>
            </a:r>
          </a:p>
        </p:txBody>
      </p:sp>
      <p:pic>
        <p:nvPicPr>
          <p:cNvPr id="349" name="Segnaposto contenuto 51" descr="Segnaposto contenuto 51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08510" y="849084"/>
            <a:ext cx="3521928" cy="4323807"/>
          </a:xfrm>
          <a:prstGeom prst="rect">
            <a:avLst/>
          </a:prstGeom>
          <a:ln w="12700">
            <a:miter lim="400000"/>
          </a:ln>
        </p:spPr>
      </p:pic>
      <p:pic>
        <p:nvPicPr>
          <p:cNvPr id="350" name="Input penna 52" descr="Input penna 5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254782" y="633239"/>
            <a:ext cx="122041" cy="11304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1" name="Input penna 53" descr="Input penna 5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561502" y="732600"/>
            <a:ext cx="100441" cy="6552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2" name="Input penna 54" descr="Input penna 54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931942" y="741599"/>
            <a:ext cx="28441" cy="8784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55" name="Gruppo 57"/>
          <p:cNvGrpSpPr/>
          <p:nvPr/>
        </p:nvGrpSpPr>
        <p:grpSpPr>
          <a:xfrm>
            <a:off x="2765623" y="950039"/>
            <a:ext cx="261721" cy="175321"/>
            <a:chOff x="0" y="0"/>
            <a:chExt cx="261719" cy="175320"/>
          </a:xfrm>
        </p:grpSpPr>
        <p:pic>
          <p:nvPicPr>
            <p:cNvPr id="353" name="Input penna 55" descr="Input penna 55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5799" y="0"/>
              <a:ext cx="205921" cy="1753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54" name="Input penna 56" descr="Input penna 56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25200"/>
              <a:ext cx="95760" cy="626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56" name="Input penna 58" descr="Input penna 58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075502" y="1442880"/>
            <a:ext cx="89281" cy="146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7" name="Input penna 59" descr="Input penna 59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3338743" y="3416039"/>
            <a:ext cx="146521" cy="2253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8" name="Input penna 60" descr="Input penna 60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2460703" y="3444120"/>
            <a:ext cx="207001" cy="22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9" name="Input penna 61" descr="Input penna 61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545943" y="3461399"/>
            <a:ext cx="230401" cy="15156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2" name="Gruppo 64"/>
          <p:cNvGrpSpPr/>
          <p:nvPr/>
        </p:nvGrpSpPr>
        <p:grpSpPr>
          <a:xfrm>
            <a:off x="2309862" y="3434759"/>
            <a:ext cx="84601" cy="144361"/>
            <a:chOff x="0" y="0"/>
            <a:chExt cx="84600" cy="144359"/>
          </a:xfrm>
        </p:grpSpPr>
        <p:pic>
          <p:nvPicPr>
            <p:cNvPr id="360" name="Input penna 62" descr="Input penna 62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8160" y="0"/>
              <a:ext cx="46441" cy="131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1" name="Input penna 63" descr="Input penna 63"/>
            <p:cNvPicPr>
              <a:picLocks noChangeAspect="1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0" y="19799"/>
              <a:ext cx="47521" cy="12456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63" name="Immagine 66" descr="Immagine 66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649418" y="2650299"/>
            <a:ext cx="3690924" cy="27967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Rectangle 13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366" name="Picture 15" descr="Picture 1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367" name="Straight Connector 17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8" name="Straight Connector 19"/>
          <p:cNvSpPr/>
          <p:nvPr/>
        </p:nvSpPr>
        <p:spPr>
          <a:xfrm>
            <a:off x="2417779" y="3528541"/>
            <a:ext cx="8637074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9" name="Rectangle 21"/>
          <p:cNvSpPr/>
          <p:nvPr/>
        </p:nvSpPr>
        <p:spPr>
          <a:xfrm>
            <a:off x="1" y="0"/>
            <a:ext cx="12191697" cy="685800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0" name="Rectangle 23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1" name="Titolo 1"/>
          <p:cNvSpPr txBox="1"/>
          <p:nvPr>
            <p:ph type="title"/>
          </p:nvPr>
        </p:nvSpPr>
        <p:spPr>
          <a:xfrm>
            <a:off x="1776424" y="4460797"/>
            <a:ext cx="8637073" cy="55806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600"/>
            </a:lvl1pPr>
          </a:lstStyle>
          <a:p>
            <a:pPr/>
            <a:r>
              <a:t>Un lavoro di squadra…..</a:t>
            </a:r>
          </a:p>
        </p:txBody>
      </p:sp>
      <p:pic>
        <p:nvPicPr>
          <p:cNvPr id="372" name="Immagine 8" descr="Immagin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71060" y="979937"/>
            <a:ext cx="4242438" cy="2823149"/>
          </a:xfrm>
          <a:prstGeom prst="rect">
            <a:avLst/>
          </a:prstGeom>
          <a:ln w="12700">
            <a:miter lim="400000"/>
          </a:ln>
        </p:spPr>
      </p:pic>
      <p:sp>
        <p:nvSpPr>
          <p:cNvPr id="373" name="Straight Connector 25"/>
          <p:cNvSpPr/>
          <p:nvPr/>
        </p:nvSpPr>
        <p:spPr>
          <a:xfrm>
            <a:off x="1776728" y="5027185"/>
            <a:ext cx="8643010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374" name="Picture 27" descr="Picture 2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375" name="Straight Connector 29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376" name="Input penna 2" descr="Input penna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281503" y="2033279"/>
            <a:ext cx="18001" cy="1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7" name="Input penna 3" descr="Input penna 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984942" y="1835280"/>
            <a:ext cx="23041" cy="1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8" name="Input penna 4" descr="Input penna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30583" y="3086176"/>
            <a:ext cx="18001" cy="1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9" name="Segnaposto contenuto 10" descr="Segnaposto contenuto 10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84662" y="836023"/>
            <a:ext cx="4721288" cy="33571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Rectangle 36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382" name="Picture 38" descr="Picture 3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383" name="Straight Connector 40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84" name="Straight Connector 42"/>
          <p:cNvSpPr/>
          <p:nvPr/>
        </p:nvSpPr>
        <p:spPr>
          <a:xfrm>
            <a:off x="2417779" y="3528541"/>
            <a:ext cx="8637074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85" name="Rectangle 44"/>
          <p:cNvSpPr/>
          <p:nvPr/>
        </p:nvSpPr>
        <p:spPr>
          <a:xfrm>
            <a:off x="1" y="0"/>
            <a:ext cx="12191697" cy="685800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6" name="Rectangle 46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7" name="Titolo 1"/>
          <p:cNvSpPr txBox="1"/>
          <p:nvPr>
            <p:ph type="title"/>
          </p:nvPr>
        </p:nvSpPr>
        <p:spPr>
          <a:xfrm>
            <a:off x="659301" y="1474968"/>
            <a:ext cx="2823919" cy="18687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600"/>
            </a:lvl1pPr>
          </a:lstStyle>
          <a:p>
            <a:pPr/>
            <a:r>
              <a:t>E infine  si rientra a Trieste !!!!!</a:t>
            </a:r>
          </a:p>
        </p:txBody>
      </p:sp>
      <p:sp>
        <p:nvSpPr>
          <p:cNvPr id="388" name="Straight Connector 48"/>
          <p:cNvSpPr/>
          <p:nvPr/>
        </p:nvSpPr>
        <p:spPr>
          <a:xfrm>
            <a:off x="659301" y="3528543"/>
            <a:ext cx="2823919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391" name="Group 50"/>
          <p:cNvGrpSpPr/>
          <p:nvPr/>
        </p:nvGrpSpPr>
        <p:grpSpPr>
          <a:xfrm>
            <a:off x="3979388" y="482171"/>
            <a:ext cx="7560117" cy="5149101"/>
            <a:chOff x="0" y="0"/>
            <a:chExt cx="7560115" cy="5149100"/>
          </a:xfrm>
        </p:grpSpPr>
        <p:sp>
          <p:nvSpPr>
            <p:cNvPr id="389" name="Rectangle 51"/>
            <p:cNvSpPr/>
            <p:nvPr/>
          </p:nvSpPr>
          <p:spPr>
            <a:xfrm>
              <a:off x="-1" y="0"/>
              <a:ext cx="7560117" cy="5149101"/>
            </a:xfrm>
            <a:prstGeom prst="rect">
              <a:avLst/>
            </a:prstGeom>
            <a:gradFill flip="none" rotWithShape="1"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127000" dist="228600" dir="4740000">
                <a:srgbClr val="000000">
                  <a:alpha val="34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0" name="Rectangle 52"/>
            <p:cNvSpPr/>
            <p:nvPr/>
          </p:nvSpPr>
          <p:spPr>
            <a:xfrm>
              <a:off x="313058" y="330336"/>
              <a:ext cx="6928281" cy="4466452"/>
            </a:xfrm>
            <a:prstGeom prst="rect">
              <a:avLst/>
            </a:prstGeom>
            <a:gradFill flip="none" rotWithShape="1"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>
              <a:solidFill>
                <a:srgbClr val="19191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pic>
        <p:nvPicPr>
          <p:cNvPr id="392" name="Segnaposto contenuto 5" descr="Segnaposto contenuto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92588" y="812506"/>
            <a:ext cx="7258288" cy="4466454"/>
          </a:xfrm>
          <a:prstGeom prst="rect">
            <a:avLst/>
          </a:prstGeom>
          <a:ln w="12700">
            <a:miter lim="400000"/>
          </a:ln>
        </p:spPr>
      </p:pic>
      <p:pic>
        <p:nvPicPr>
          <p:cNvPr id="393" name="Picture 54" descr="Picture 5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394" name="Straight Connector 56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7"/>
          <p:cNvSpPr/>
          <p:nvPr/>
        </p:nvSpPr>
        <p:spPr>
          <a:xfrm>
            <a:off x="1" y="0"/>
            <a:ext cx="12191697" cy="685800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6" name="Titolo 1"/>
          <p:cNvSpPr txBox="1"/>
          <p:nvPr>
            <p:ph type="title"/>
          </p:nvPr>
        </p:nvSpPr>
        <p:spPr>
          <a:xfrm>
            <a:off x="844476" y="1600199"/>
            <a:ext cx="3539266" cy="4297680"/>
          </a:xfrm>
          <a:prstGeom prst="rect">
            <a:avLst/>
          </a:prstGeom>
        </p:spPr>
        <p:txBody>
          <a:bodyPr anchor="ctr"/>
          <a:lstStyle/>
          <a:p>
            <a:pPr/>
            <a:r>
              <a:t>     A ZUGLIO.  </a:t>
            </a:r>
          </a:p>
        </p:txBody>
      </p:sp>
      <p:sp>
        <p:nvSpPr>
          <p:cNvPr id="137" name="Straight Connector 9"/>
          <p:cNvSpPr/>
          <p:nvPr/>
        </p:nvSpPr>
        <p:spPr>
          <a:xfrm flipH="1">
            <a:off x="4654296" y="2148838"/>
            <a:ext cx="1" cy="3200402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8" name="Segnaposto contenuto 2"/>
          <p:cNvSpPr txBox="1"/>
          <p:nvPr>
            <p:ph type="body" sz="half" idx="1"/>
          </p:nvPr>
        </p:nvSpPr>
        <p:spPr>
          <a:xfrm>
            <a:off x="4924850" y="1600199"/>
            <a:ext cx="6130004" cy="4297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88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Sorge a 429 m nella  </a:t>
            </a:r>
            <a:r>
              <a:rPr u="sng">
                <a:solidFill>
                  <a:srgbClr val="FA2B5C"/>
                </a:solidFill>
                <a:uFill>
                  <a:solidFill>
                    <a:srgbClr val="FA2B5C"/>
                  </a:solidFill>
                </a:uFill>
                <a:hlinkClick r:id="rId2" invalidUrl="" action="" tgtFrame="" tooltip="" history="1" highlightClick="0" endSnd="0"/>
              </a:rPr>
              <a:t>Valle del But</a:t>
            </a:r>
            <a:r>
              <a:t> o Canale di San Pietro (Cjanal di San Pieri), alla destra orografica del </a:t>
            </a:r>
            <a:r>
              <a:rPr u="sng">
                <a:solidFill>
                  <a:srgbClr val="FA2B5C"/>
                </a:solidFill>
                <a:uFill>
                  <a:solidFill>
                    <a:srgbClr val="FA2B5C"/>
                  </a:solidFill>
                </a:uFill>
                <a:hlinkClick r:id="rId3" invalidUrl="" action="" tgtFrame="" tooltip="" history="1" highlightClick="0" endSnd="0"/>
              </a:rPr>
              <a:t>torrente</a:t>
            </a:r>
            <a:r>
              <a:t>, nella regione alpina della </a:t>
            </a:r>
            <a:r>
              <a:rPr u="sng">
                <a:solidFill>
                  <a:srgbClr val="FA2B5C"/>
                </a:solidFill>
                <a:uFill>
                  <a:solidFill>
                    <a:srgbClr val="FA2B5C"/>
                  </a:solidFill>
                </a:uFill>
                <a:hlinkClick r:id="rId4" invalidUrl="" action="" tgtFrame="" tooltip="" history="1" highlightClick="0" endSnd="0"/>
              </a:rPr>
              <a:t>Carnia</a:t>
            </a:r>
            <a:r>
              <a:t>. Ha come frazioni tre paesi: Sezza, Fielis e Formeaso che confina direttamente con Zuglio</a:t>
            </a:r>
            <a:endParaRPr sz="1500"/>
          </a:p>
          <a:p>
            <a:pPr algn="just">
              <a:lnSpc>
                <a:spcPct val="88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Zuglio è l'antica </a:t>
            </a:r>
            <a:r>
              <a:rPr i="1"/>
              <a:t>Iulium Carnicum</a:t>
            </a:r>
            <a:r>
              <a:t>, la città romana più settentrionale d'Italia, fondata tra il 58 e il 49 a.C. come vicus e diventata colonia nel I secolo d.C. Di quest'epoca Zuglio conserva resti del Foro romano, rettangolare, pavimentato con lastre di calcare, circondato da un portico chiuso a sud dalla basilica civile e a nord da un tempio, con resti di statue e di decorazioni in pietra e in bronzo. Parte dei rinvenimenti di </a:t>
            </a:r>
            <a:r>
              <a:rPr i="1"/>
              <a:t>Iulium Carnicum</a:t>
            </a:r>
            <a:r>
              <a:t> si trovano ora nel museo di </a:t>
            </a:r>
            <a:r>
              <a:rPr u="sng">
                <a:solidFill>
                  <a:srgbClr val="FA2B5C"/>
                </a:solidFill>
                <a:uFill>
                  <a:solidFill>
                    <a:srgbClr val="FA2B5C"/>
                  </a:solidFill>
                </a:uFill>
                <a:hlinkClick r:id="rId5" invalidUrl="" action="" tgtFrame="" tooltip="" history="1" highlightClick="0" endSnd="0"/>
              </a:rPr>
              <a:t>Cividale del Friuli</a:t>
            </a:r>
            <a:r>
              <a:t>: si tratta di due iscrizioni che dovevano far parte del rivestimento bronzeo di una o di due statue erette in onore di Gaio Bebio Attico, funzionario dell'epoca di Claudio (41-54 d.C.), resti di un ritratto clipeato (all'interno di scudo) di un uomo togato, frammenti di altri due clipei e di altri elementi decorativi del foro, come la testa-ritratto bronzea di un ignoto personaggio illustre. </a:t>
            </a:r>
            <a:endParaRPr sz="1500"/>
          </a:p>
          <a:p>
            <a:pPr algn="just">
              <a:lnSpc>
                <a:spcPct val="88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Assunse un rilievo sempre maggiore per la sua posizione strategica, in prossimità della cosiddetta </a:t>
            </a:r>
            <a:r>
              <a:rPr u="sng">
                <a:solidFill>
                  <a:srgbClr val="FA2B5C"/>
                </a:solidFill>
                <a:uFill>
                  <a:solidFill>
                    <a:srgbClr val="FA2B5C"/>
                  </a:solidFill>
                </a:uFill>
                <a:hlinkClick r:id="rId6" invalidUrl="" action="" tgtFrame="" tooltip="" history="1" highlightClick="0" endSnd="0"/>
              </a:rPr>
              <a:t>Via Iulia Augusta</a:t>
            </a:r>
            <a:r>
              <a:t>, la quale attraverso l'impervio passo di </a:t>
            </a:r>
            <a:r>
              <a:rPr u="sng">
                <a:solidFill>
                  <a:srgbClr val="FA2B5C"/>
                </a:solidFill>
                <a:uFill>
                  <a:solidFill>
                    <a:srgbClr val="FA2B5C"/>
                  </a:solidFill>
                </a:uFill>
                <a:hlinkClick r:id="rId7" invalidUrl="" action="" tgtFrame="" tooltip="" history="1" highlightClick="0" endSnd="0"/>
              </a:rPr>
              <a:t>Monte Croce Carnico</a:t>
            </a:r>
            <a:r>
              <a:t> conduceva alle regioni del </a:t>
            </a:r>
            <a:r>
              <a:rPr u="sng">
                <a:solidFill>
                  <a:srgbClr val="FA2B5C"/>
                </a:solidFill>
                <a:uFill>
                  <a:solidFill>
                    <a:srgbClr val="FA2B5C"/>
                  </a:solidFill>
                </a:uFill>
                <a:hlinkClick r:id="rId8" invalidUrl="" action="" tgtFrame="" tooltip="" history="1" highlightClick="0" endSnd="0"/>
              </a:rPr>
              <a:t>Norico</a:t>
            </a:r>
            <a:r>
              <a:t>. In età tardoantica ed altomedievale fu </a:t>
            </a:r>
            <a:r>
              <a:rPr u="sng">
                <a:solidFill>
                  <a:srgbClr val="FA2B5C"/>
                </a:solidFill>
                <a:uFill>
                  <a:solidFill>
                    <a:srgbClr val="FA2B5C"/>
                  </a:solidFill>
                </a:uFill>
                <a:hlinkClick r:id="rId9" invalidUrl="" action="" tgtFrame="" tooltip="" history="1" highlightClick="0" endSnd="0"/>
              </a:rPr>
              <a:t>sede episcopale</a:t>
            </a:r>
            <a:r>
              <a:t> (</a:t>
            </a:r>
            <a:r>
              <a:rPr u="sng">
                <a:solidFill>
                  <a:srgbClr val="FA2B5C"/>
                </a:solidFill>
                <a:uFill>
                  <a:solidFill>
                    <a:srgbClr val="FA2B5C"/>
                  </a:solidFill>
                </a:uFill>
                <a:hlinkClick r:id="rId10" invalidUrl="" action="" tgtFrame="" tooltip="" history="1" highlightClick="0" endSnd="0"/>
              </a:rPr>
              <a:t>IV</a:t>
            </a:r>
            <a:r>
              <a:t>-</a:t>
            </a:r>
            <a:r>
              <a:rPr u="sng">
                <a:solidFill>
                  <a:srgbClr val="FA2B5C"/>
                </a:solidFill>
                <a:uFill>
                  <a:solidFill>
                    <a:srgbClr val="FA2B5C"/>
                  </a:solidFill>
                </a:uFill>
                <a:hlinkClick r:id="rId11" invalidUrl="" action="" tgtFrame="" tooltip="" history="1" highlightClick="0" endSnd="0"/>
              </a:rPr>
              <a:t>VIII secolo</a:t>
            </a:r>
            <a:r>
              <a:t>). La diocesi, suffraganea di Aquileia, estendeva la sua giurisdizione alla Carnia e al </a:t>
            </a:r>
            <a:r>
              <a:rPr u="sng">
                <a:solidFill>
                  <a:srgbClr val="FA2B5C"/>
                </a:solidFill>
                <a:uFill>
                  <a:solidFill>
                    <a:srgbClr val="FA2B5C"/>
                  </a:solidFill>
                </a:uFill>
                <a:hlinkClick r:id="rId12" invalidUrl="" action="" tgtFrame="" tooltip="" history="1" highlightClick="0" endSnd="0"/>
              </a:rPr>
              <a:t>Cadore</a:t>
            </a:r>
            <a:r>
              <a:t>.</a:t>
            </a:r>
            <a:endParaRPr sz="1500"/>
          </a:p>
          <a:p>
            <a:pPr algn="just">
              <a:lnSpc>
                <a:spcPct val="88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L'ente comunale fu soppresso nel </a:t>
            </a:r>
            <a:r>
              <a:rPr u="sng">
                <a:solidFill>
                  <a:srgbClr val="FA2B5C"/>
                </a:solidFill>
                <a:uFill>
                  <a:solidFill>
                    <a:srgbClr val="FA2B5C"/>
                  </a:solidFill>
                </a:uFill>
                <a:hlinkClick r:id="rId13" invalidUrl="" action="" tgtFrame="" tooltip="" history="1" highlightClick="0" endSnd="0"/>
              </a:rPr>
              <a:t>1932</a:t>
            </a:r>
            <a:r>
              <a:t> per essere aggregato al comune di Arta, fu poi ricostituito come comune autonomo nel </a:t>
            </a:r>
            <a:r>
              <a:rPr u="sng">
                <a:solidFill>
                  <a:srgbClr val="FA2B5C"/>
                </a:solidFill>
                <a:uFill>
                  <a:solidFill>
                    <a:srgbClr val="FA2B5C"/>
                  </a:solidFill>
                </a:uFill>
                <a:hlinkClick r:id="rId14" invalidUrl="" action="" tgtFrame="" tooltip="" history="1" highlightClick="0" endSnd="0"/>
              </a:rPr>
              <a:t>1946</a:t>
            </a:r>
            <a:endParaRPr sz="1600"/>
          </a:p>
        </p:txBody>
      </p:sp>
      <p:sp>
        <p:nvSpPr>
          <p:cNvPr id="139" name="CasellaDiTesto 3"/>
          <p:cNvSpPr txBox="1"/>
          <p:nvPr/>
        </p:nvSpPr>
        <p:spPr>
          <a:xfrm>
            <a:off x="935915" y="904460"/>
            <a:ext cx="2228705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Dove siamo andati 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olo 1"/>
          <p:cNvSpPr txBox="1"/>
          <p:nvPr>
            <p:ph type="title"/>
          </p:nvPr>
        </p:nvSpPr>
        <p:spPr>
          <a:xfrm>
            <a:off x="1451578" y="804519"/>
            <a:ext cx="9603277" cy="1049236"/>
          </a:xfrm>
          <a:prstGeom prst="rect">
            <a:avLst/>
          </a:prstGeom>
        </p:spPr>
        <p:txBody>
          <a:bodyPr/>
          <a:lstStyle/>
          <a:p>
            <a:pPr/>
            <a:r>
              <a:t>scorci</a:t>
            </a:r>
          </a:p>
        </p:txBody>
      </p:sp>
      <p:sp>
        <p:nvSpPr>
          <p:cNvPr id="142" name="Content Placeholder 12"/>
          <p:cNvSpPr txBox="1"/>
          <p:nvPr>
            <p:ph type="body" sz="quarter" idx="1"/>
          </p:nvPr>
        </p:nvSpPr>
        <p:spPr>
          <a:xfrm>
            <a:off x="1451580" y="2015733"/>
            <a:ext cx="4169336" cy="3450614"/>
          </a:xfrm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La Chiesa del paese</a:t>
            </a:r>
          </a:p>
          <a:p>
            <a:pPr/>
            <a:r>
              <a:t>La valle del But</a:t>
            </a:r>
          </a:p>
          <a:p>
            <a:pPr/>
            <a:r>
              <a:t>La Pieve di San Pietro</a:t>
            </a:r>
          </a:p>
        </p:txBody>
      </p:sp>
      <p:pic>
        <p:nvPicPr>
          <p:cNvPr id="143" name="Immagine 8" descr="Immagin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08443" y="2552181"/>
            <a:ext cx="2391343" cy="23777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Segnaposto contenuto 4" descr="Segnaposto contenuto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24797" y="2015733"/>
            <a:ext cx="1669375" cy="164297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Immagine 10" descr="Immagine 1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664115" y="3849375"/>
            <a:ext cx="2390739" cy="15909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ctangle 85"/>
          <p:cNvSpPr/>
          <p:nvPr/>
        </p:nvSpPr>
        <p:spPr>
          <a:xfrm>
            <a:off x="1" y="0"/>
            <a:ext cx="12191697" cy="685800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8" name="Straight Connector 87"/>
          <p:cNvSpPr/>
          <p:nvPr/>
        </p:nvSpPr>
        <p:spPr>
          <a:xfrm>
            <a:off x="7218029" y="1847088"/>
            <a:ext cx="3520369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49" name="CasellaDiTesto 7"/>
          <p:cNvSpPr txBox="1"/>
          <p:nvPr/>
        </p:nvSpPr>
        <p:spPr>
          <a:xfrm>
            <a:off x="7263750" y="804519"/>
            <a:ext cx="3428927" cy="10492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defTabSz="914400">
              <a:lnSpc>
                <a:spcPct val="90000"/>
              </a:lnSpc>
              <a:spcBef>
                <a:spcPts val="600"/>
              </a:spcBef>
              <a:defRPr cap="all" sz="3200"/>
            </a:lvl1pPr>
          </a:lstStyle>
          <a:p>
            <a:pPr/>
            <a:r>
              <a:t>La nostra meta</a:t>
            </a:r>
          </a:p>
        </p:txBody>
      </p:sp>
      <p:sp>
        <p:nvSpPr>
          <p:cNvPr id="150" name="Rectangle 89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153" name="Group 91"/>
          <p:cNvGrpSpPr/>
          <p:nvPr/>
        </p:nvGrpSpPr>
        <p:grpSpPr>
          <a:xfrm>
            <a:off x="632237" y="482171"/>
            <a:ext cx="6104331" cy="5149101"/>
            <a:chOff x="0" y="0"/>
            <a:chExt cx="6104330" cy="5149100"/>
          </a:xfrm>
        </p:grpSpPr>
        <p:sp>
          <p:nvSpPr>
            <p:cNvPr id="151" name="Rectangle 92"/>
            <p:cNvSpPr/>
            <p:nvPr/>
          </p:nvSpPr>
          <p:spPr>
            <a:xfrm>
              <a:off x="0" y="0"/>
              <a:ext cx="6104331" cy="5149101"/>
            </a:xfrm>
            <a:prstGeom prst="rect">
              <a:avLst/>
            </a:prstGeom>
            <a:gradFill flip="none" rotWithShape="1"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127000" dist="228600" dir="4740000">
                <a:srgbClr val="000000">
                  <a:alpha val="34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2" name="Rectangle 93"/>
            <p:cNvSpPr/>
            <p:nvPr/>
          </p:nvSpPr>
          <p:spPr>
            <a:xfrm>
              <a:off x="313059" y="330336"/>
              <a:ext cx="5471355" cy="4466452"/>
            </a:xfrm>
            <a:prstGeom prst="rect">
              <a:avLst/>
            </a:prstGeom>
            <a:gradFill flip="none" rotWithShape="1"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>
              <a:solidFill>
                <a:srgbClr val="19191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pic>
        <p:nvPicPr>
          <p:cNvPr id="154" name="Segnaposto contenuto 4" descr="Segnaposto contenuto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1223" y="1116345"/>
            <a:ext cx="4825004" cy="3866057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Content Placeholder 65"/>
          <p:cNvSpPr txBox="1"/>
          <p:nvPr>
            <p:ph type="body" sz="half" idx="1"/>
          </p:nvPr>
        </p:nvSpPr>
        <p:spPr>
          <a:xfrm>
            <a:off x="6897189" y="1847087"/>
            <a:ext cx="5159829" cy="361926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10000"/>
              </a:lnSpc>
              <a:defRPr b="1" sz="1700"/>
            </a:pPr>
            <a:r>
              <a:t>Civico Museo archeologico Iulium </a:t>
            </a:r>
            <a:r>
              <a:rPr sz="1600"/>
              <a:t>Carnicum</a:t>
            </a:r>
            <a:r>
              <a:rPr b="0" sz="1600"/>
              <a:t> di </a:t>
            </a:r>
            <a:r>
              <a:rPr b="0" sz="1600" u="sng">
                <a:solidFill>
                  <a:srgbClr val="FA2B5C"/>
                </a:solidFill>
                <a:uFill>
                  <a:solidFill>
                    <a:srgbClr val="FA2B5C"/>
                  </a:solidFill>
                </a:uFill>
                <a:hlinkClick r:id="rId3" invalidUrl="" action="" tgtFrame="" tooltip="" history="1" highlightClick="0" endSnd="0"/>
              </a:rPr>
              <a:t>Zuglio</a:t>
            </a:r>
            <a:r>
              <a:rPr b="0" sz="1600"/>
              <a:t> (</a:t>
            </a:r>
            <a:r>
              <a:rPr b="0" sz="1600" u="sng">
                <a:solidFill>
                  <a:srgbClr val="FA2B5C"/>
                </a:solidFill>
                <a:uFill>
                  <a:solidFill>
                    <a:srgbClr val="FA2B5C"/>
                  </a:solidFill>
                </a:uFill>
                <a:hlinkClick r:id="rId4" invalidUrl="" action="" tgtFrame="" tooltip="" history="1" highlightClick="0" endSnd="0"/>
              </a:rPr>
              <a:t>UD</a:t>
            </a:r>
            <a:r>
              <a:rPr b="0" sz="1600"/>
              <a:t>) inaugurato nel </a:t>
            </a:r>
            <a:r>
              <a:rPr b="0" sz="1600" u="sng">
                <a:solidFill>
                  <a:srgbClr val="FA2B5C"/>
                </a:solidFill>
                <a:uFill>
                  <a:solidFill>
                    <a:srgbClr val="FA2B5C"/>
                  </a:solidFill>
                </a:uFill>
                <a:hlinkClick r:id="rId5" invalidUrl="" action="" tgtFrame="" tooltip="" history="1" highlightClick="0" endSnd="0"/>
              </a:rPr>
              <a:t>1995</a:t>
            </a:r>
            <a:r>
              <a:rPr b="0" sz="1600"/>
              <a:t>, si trova al centro del Comune, nei pressi dell'area archeologica del foro e raccoglie i rinvenimenti degli scavi della città romana, iniziati già nel </a:t>
            </a:r>
            <a:r>
              <a:rPr b="0" sz="1600" u="sng">
                <a:solidFill>
                  <a:srgbClr val="FA2B5C"/>
                </a:solidFill>
                <a:uFill>
                  <a:solidFill>
                    <a:srgbClr val="FA2B5C"/>
                  </a:solidFill>
                </a:uFill>
                <a:hlinkClick r:id="rId6" invalidUrl="" action="" tgtFrame="" tooltip="" history="1" highlightClick="0" endSnd="0"/>
              </a:rPr>
              <a:t>XIX se</a:t>
            </a:r>
            <a:r>
              <a:rPr b="0" sz="1600"/>
              <a:t>c. (e precedentemente conservati in un piccolo antiquarium) e oggetti provenienti dall'intera </a:t>
            </a:r>
            <a:r>
              <a:rPr b="0" sz="1600" u="sng">
                <a:solidFill>
                  <a:srgbClr val="FA2B5C"/>
                </a:solidFill>
                <a:uFill>
                  <a:solidFill>
                    <a:srgbClr val="FA2B5C"/>
                  </a:solidFill>
                </a:uFill>
                <a:hlinkClick r:id="rId7" invalidUrl="" action="" tgtFrame="" tooltip="" history="1" highlightClick="0" endSnd="0"/>
              </a:rPr>
              <a:t>Carnia</a:t>
            </a:r>
            <a:r>
              <a:rPr b="0"/>
              <a:t>.</a:t>
            </a:r>
            <a:endParaRPr b="0"/>
          </a:p>
          <a:p>
            <a:pPr algn="just">
              <a:lnSpc>
                <a:spcPct val="110000"/>
              </a:lnSpc>
              <a:defRPr sz="1700"/>
            </a:pPr>
            <a:r>
              <a:t>Piano terra: Carnia dall’età preistorica al Medioevo</a:t>
            </a:r>
          </a:p>
          <a:p>
            <a:pPr algn="just">
              <a:lnSpc>
                <a:spcPct val="110000"/>
              </a:lnSpc>
              <a:defRPr sz="1700"/>
            </a:pPr>
            <a:r>
              <a:t>Primo piano: Zuglio in età romana</a:t>
            </a:r>
          </a:p>
          <a:p>
            <a:pPr algn="just">
              <a:lnSpc>
                <a:spcPct val="110000"/>
              </a:lnSpc>
              <a:defRPr sz="1700"/>
            </a:pPr>
            <a:r>
              <a:t>Secondo piano: Dall’età romana al Rinascimento</a:t>
            </a:r>
          </a:p>
        </p:txBody>
      </p:sp>
      <p:pic>
        <p:nvPicPr>
          <p:cNvPr id="156" name="Picture 95" descr="Picture 95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157" name="Straight Connector 97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9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160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Straight Connector 13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62" name="Straight Connector 15"/>
          <p:cNvSpPr/>
          <p:nvPr/>
        </p:nvSpPr>
        <p:spPr>
          <a:xfrm>
            <a:off x="2417779" y="3528541"/>
            <a:ext cx="8637074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63" name="Rectangle 17"/>
          <p:cNvSpPr/>
          <p:nvPr/>
        </p:nvSpPr>
        <p:spPr>
          <a:xfrm>
            <a:off x="1" y="0"/>
            <a:ext cx="12191697" cy="685800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4" name="Rectangle 19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5" name="Titolo 1"/>
          <p:cNvSpPr txBox="1"/>
          <p:nvPr>
            <p:ph type="title"/>
          </p:nvPr>
        </p:nvSpPr>
        <p:spPr>
          <a:xfrm>
            <a:off x="659301" y="1474968"/>
            <a:ext cx="2823919" cy="1868761"/>
          </a:xfrm>
          <a:prstGeom prst="rect">
            <a:avLst/>
          </a:prstGeom>
        </p:spPr>
        <p:txBody>
          <a:bodyPr lIns="0" tIns="0" rIns="0" bIns="0" anchor="b"/>
          <a:lstStyle/>
          <a:p>
            <a:pPr algn="ctr" defTabSz="73152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Arrivo  e OrganizzazionE</a:t>
            </a:r>
            <a:br/>
            <a:br/>
            <a:r>
              <a:t>1. visita al Museo</a:t>
            </a:r>
            <a:br/>
            <a:br/>
            <a:r>
              <a:t>2:Visita guidata del Foro</a:t>
            </a:r>
            <a:br/>
            <a:br/>
            <a:r>
              <a:t>3: Caccia al tesoro</a:t>
            </a:r>
          </a:p>
        </p:txBody>
      </p:sp>
      <p:sp>
        <p:nvSpPr>
          <p:cNvPr id="166" name="Straight Connector 21"/>
          <p:cNvSpPr/>
          <p:nvPr/>
        </p:nvSpPr>
        <p:spPr>
          <a:xfrm>
            <a:off x="659301" y="3528543"/>
            <a:ext cx="2823919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169" name="Group 23"/>
          <p:cNvGrpSpPr/>
          <p:nvPr/>
        </p:nvGrpSpPr>
        <p:grpSpPr>
          <a:xfrm>
            <a:off x="3979388" y="482171"/>
            <a:ext cx="7560117" cy="5149101"/>
            <a:chOff x="0" y="0"/>
            <a:chExt cx="7560115" cy="5149100"/>
          </a:xfrm>
        </p:grpSpPr>
        <p:sp>
          <p:nvSpPr>
            <p:cNvPr id="167" name="Rectangle 24"/>
            <p:cNvSpPr/>
            <p:nvPr/>
          </p:nvSpPr>
          <p:spPr>
            <a:xfrm>
              <a:off x="-1" y="0"/>
              <a:ext cx="7560117" cy="5149101"/>
            </a:xfrm>
            <a:prstGeom prst="rect">
              <a:avLst/>
            </a:prstGeom>
            <a:gradFill flip="none" rotWithShape="1"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127000" dist="228600" dir="4740000">
                <a:srgbClr val="000000">
                  <a:alpha val="34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8" name="Rectangle 25"/>
            <p:cNvSpPr/>
            <p:nvPr/>
          </p:nvSpPr>
          <p:spPr>
            <a:xfrm>
              <a:off x="313058" y="330336"/>
              <a:ext cx="6928281" cy="4466452"/>
            </a:xfrm>
            <a:prstGeom prst="rect">
              <a:avLst/>
            </a:prstGeom>
            <a:gradFill flip="none" rotWithShape="1"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>
              <a:solidFill>
                <a:srgbClr val="19191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pic>
        <p:nvPicPr>
          <p:cNvPr id="170" name="Picture 27" descr="Picture 2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Straight Connector 29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172" name="Input penna 22" descr="Input penna 2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24327" y="1934859"/>
            <a:ext cx="171361" cy="9576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5" name="Gruppo 36"/>
          <p:cNvGrpSpPr/>
          <p:nvPr/>
        </p:nvGrpSpPr>
        <p:grpSpPr>
          <a:xfrm>
            <a:off x="7494167" y="2425899"/>
            <a:ext cx="356401" cy="150841"/>
            <a:chOff x="0" y="0"/>
            <a:chExt cx="356400" cy="150840"/>
          </a:xfrm>
        </p:grpSpPr>
        <p:pic>
          <p:nvPicPr>
            <p:cNvPr id="173" name="Input penna 32" descr="Input penna 32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138601" cy="1508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4" name="Input penna 35" descr="Input penna 35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35800" y="43560"/>
              <a:ext cx="120601" cy="910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76" name="Input penna 37" descr="Input penna 37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583447" y="2187938"/>
            <a:ext cx="221761" cy="144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Input penna 38" descr="Input penna 38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600447" y="2228619"/>
            <a:ext cx="146881" cy="17064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Input penna 39" descr="Input penna 39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538606" y="2412219"/>
            <a:ext cx="168841" cy="22356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1" name="Gruppo 43"/>
          <p:cNvGrpSpPr/>
          <p:nvPr/>
        </p:nvGrpSpPr>
        <p:grpSpPr>
          <a:xfrm>
            <a:off x="9919486" y="2188299"/>
            <a:ext cx="259921" cy="242281"/>
            <a:chOff x="0" y="0"/>
            <a:chExt cx="259920" cy="242280"/>
          </a:xfrm>
        </p:grpSpPr>
        <p:pic>
          <p:nvPicPr>
            <p:cNvPr id="179" name="Input penna 40" descr="Input penna 40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5439" y="0"/>
              <a:ext cx="204482" cy="2386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0" name="Input penna 41" descr="Input penna 41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0" y="87480"/>
              <a:ext cx="110161" cy="154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82" name="Input penna 42" descr="Input penna 42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0537966" y="2070218"/>
            <a:ext cx="143641" cy="2394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6" name="Gruppo 45"/>
          <p:cNvGrpSpPr/>
          <p:nvPr/>
        </p:nvGrpSpPr>
        <p:grpSpPr>
          <a:xfrm>
            <a:off x="6581567" y="2234378"/>
            <a:ext cx="198001" cy="160921"/>
            <a:chOff x="0" y="0"/>
            <a:chExt cx="198000" cy="160919"/>
          </a:xfrm>
        </p:grpSpPr>
        <p:pic>
          <p:nvPicPr>
            <p:cNvPr id="183" name="Input penna 26" descr="Input penna 26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0999" y="24479"/>
              <a:ext cx="117002" cy="986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4" name="Input penna 28" descr="Input penna 28"/>
            <p:cNvPicPr>
              <a:picLocks noChangeAspect="1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7119" y="59039"/>
              <a:ext cx="36002" cy="36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5" name="Input penna 44" descr="Input penna 44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0" y="0"/>
              <a:ext cx="129600" cy="16092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87" name="Input penna 46" descr="Input penna 46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6523607" y="1881939"/>
            <a:ext cx="158041" cy="19404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1" name="Gruppo 48"/>
          <p:cNvGrpSpPr/>
          <p:nvPr/>
        </p:nvGrpSpPr>
        <p:grpSpPr>
          <a:xfrm>
            <a:off x="6970727" y="2065178"/>
            <a:ext cx="347041" cy="309961"/>
            <a:chOff x="0" y="0"/>
            <a:chExt cx="347040" cy="309960"/>
          </a:xfrm>
        </p:grpSpPr>
        <p:pic>
          <p:nvPicPr>
            <p:cNvPr id="188" name="Input penna 30" descr="Input penna 30"/>
            <p:cNvPicPr>
              <a:picLocks noChangeAspect="1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0" y="168480"/>
              <a:ext cx="347041" cy="1414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9" name="Input penna 31" descr="Input penna 31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12760" y="0"/>
              <a:ext cx="97201" cy="1519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0" name="Input penna 47" descr="Input penna 47"/>
            <p:cNvPicPr>
              <a:picLocks noChangeAspect="1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18160" y="37079"/>
              <a:ext cx="97201" cy="1126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92" name="Input penna 49" descr="Input penna 49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7577326" y="2191179"/>
            <a:ext cx="189721" cy="1303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3" name="Input penna 50" descr="Input penna 50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5800366" y="2189739"/>
            <a:ext cx="221761" cy="19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Segnaposto contenuto 56" descr="Segnaposto contenuto 56"/>
          <p:cNvPicPr>
            <a:picLocks noChangeAspect="1"/>
          </p:cNvPicPr>
          <p:nvPr/>
        </p:nvPicPr>
        <p:blipFill>
          <a:blip r:embed="rId21">
            <a:extLst/>
          </a:blip>
          <a:stretch>
            <a:fillRect/>
          </a:stretch>
        </p:blipFill>
        <p:spPr>
          <a:xfrm>
            <a:off x="4833256" y="1278461"/>
            <a:ext cx="6123742" cy="3553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 34"/>
          <p:cNvSpPr/>
          <p:nvPr/>
        </p:nvSpPr>
        <p:spPr>
          <a:xfrm>
            <a:off x="1" y="0"/>
            <a:ext cx="12191697" cy="685800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7" name="Straight Connector 36"/>
          <p:cNvSpPr/>
          <p:nvPr/>
        </p:nvSpPr>
        <p:spPr>
          <a:xfrm>
            <a:off x="1453896" y="1847088"/>
            <a:ext cx="3523714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98" name="Titolo 1"/>
          <p:cNvSpPr txBox="1"/>
          <p:nvPr>
            <p:ph type="title"/>
          </p:nvPr>
        </p:nvSpPr>
        <p:spPr>
          <a:xfrm>
            <a:off x="1451579" y="804519"/>
            <a:ext cx="3525186" cy="1049236"/>
          </a:xfrm>
          <a:prstGeom prst="rect">
            <a:avLst/>
          </a:prstGeom>
        </p:spPr>
        <p:txBody>
          <a:bodyPr/>
          <a:lstStyle/>
          <a:p>
            <a:pPr/>
            <a:r>
              <a:t>1) Esploriamo il museo	</a:t>
            </a:r>
          </a:p>
        </p:txBody>
      </p:sp>
      <p:sp>
        <p:nvSpPr>
          <p:cNvPr id="199" name="Rectangle 38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0" name="Content Placeholder 12"/>
          <p:cNvSpPr txBox="1"/>
          <p:nvPr>
            <p:ph type="body" sz="quarter" idx="1"/>
          </p:nvPr>
        </p:nvSpPr>
        <p:spPr>
          <a:xfrm>
            <a:off x="1451579" y="2015731"/>
            <a:ext cx="3525186" cy="3450615"/>
          </a:xfrm>
          <a:prstGeom prst="rect">
            <a:avLst/>
          </a:prstGeom>
        </p:spPr>
        <p:txBody>
          <a:bodyPr/>
          <a:lstStyle/>
          <a:p>
            <a:pPr/>
            <a:r>
              <a:t>1.bronzo, Dionisio bambino. </a:t>
            </a:r>
          </a:p>
          <a:p>
            <a:pPr marL="0" indent="0">
              <a:buSzTx/>
              <a:buNone/>
            </a:pPr>
            <a:r>
              <a:t>I-II sec. d.C</a:t>
            </a:r>
          </a:p>
          <a:p>
            <a:pPr marL="0" indent="0">
              <a:buSzTx/>
              <a:buNone/>
            </a:pPr>
          </a:p>
          <a:p>
            <a:pPr/>
            <a:r>
              <a:t>2- ritratto maschile in bronzo</a:t>
            </a:r>
          </a:p>
          <a:p>
            <a:pPr marL="0" indent="0">
              <a:buSzTx/>
              <a:buNone/>
            </a:pPr>
            <a:r>
              <a:t> (copia…forse Traiano?) </a:t>
            </a:r>
          </a:p>
        </p:txBody>
      </p:sp>
      <p:grpSp>
        <p:nvGrpSpPr>
          <p:cNvPr id="203" name="Group 40"/>
          <p:cNvGrpSpPr/>
          <p:nvPr/>
        </p:nvGrpSpPr>
        <p:grpSpPr>
          <a:xfrm>
            <a:off x="5460130" y="482171"/>
            <a:ext cx="6091792" cy="5149101"/>
            <a:chOff x="0" y="0"/>
            <a:chExt cx="6091790" cy="5149100"/>
          </a:xfrm>
        </p:grpSpPr>
        <p:sp>
          <p:nvSpPr>
            <p:cNvPr id="201" name="Rectangle 41"/>
            <p:cNvSpPr/>
            <p:nvPr/>
          </p:nvSpPr>
          <p:spPr>
            <a:xfrm>
              <a:off x="-1" y="0"/>
              <a:ext cx="6091792" cy="5149101"/>
            </a:xfrm>
            <a:prstGeom prst="rect">
              <a:avLst/>
            </a:prstGeom>
            <a:gradFill flip="none" rotWithShape="1"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127000" dist="228600" dir="4740000">
                <a:srgbClr val="000000">
                  <a:alpha val="34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2" name="Rectangle 42"/>
            <p:cNvSpPr/>
            <p:nvPr/>
          </p:nvSpPr>
          <p:spPr>
            <a:xfrm>
              <a:off x="318824" y="330336"/>
              <a:ext cx="5461781" cy="4466452"/>
            </a:xfrm>
            <a:prstGeom prst="rect">
              <a:avLst/>
            </a:prstGeom>
            <a:gradFill flip="none" rotWithShape="1"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>
              <a:solidFill>
                <a:srgbClr val="19191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pic>
        <p:nvPicPr>
          <p:cNvPr id="204" name="Immagine 8" descr="Immagin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4410" y="1116346"/>
            <a:ext cx="2328670" cy="3865108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" name="Immagine 6" descr="Immagin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586806" y="1116345"/>
            <a:ext cx="2328671" cy="3865108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Picture 44" descr="Picture 4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Straight Connector 46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Rectangle 36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210" name="Picture 38" descr="Picture 3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Straight Connector 40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2" name="Straight Connector 42"/>
          <p:cNvSpPr/>
          <p:nvPr/>
        </p:nvSpPr>
        <p:spPr>
          <a:xfrm>
            <a:off x="2417779" y="3528541"/>
            <a:ext cx="8637074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3" name="Rectangle 44"/>
          <p:cNvSpPr/>
          <p:nvPr/>
        </p:nvSpPr>
        <p:spPr>
          <a:xfrm>
            <a:off x="1" y="0"/>
            <a:ext cx="12191697" cy="685800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4" name="Rectangle 46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5" name="Titolo 1"/>
          <p:cNvSpPr txBox="1"/>
          <p:nvPr>
            <p:ph type="title"/>
          </p:nvPr>
        </p:nvSpPr>
        <p:spPr>
          <a:xfrm>
            <a:off x="485694" y="1474968"/>
            <a:ext cx="3026560" cy="18687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600"/>
            </a:lvl1pPr>
          </a:lstStyle>
          <a:p>
            <a:pPr/>
            <a:r>
              <a:t>La stanza che parla</a:t>
            </a:r>
          </a:p>
        </p:txBody>
      </p:sp>
      <p:sp>
        <p:nvSpPr>
          <p:cNvPr id="216" name="Straight Connector 48"/>
          <p:cNvSpPr/>
          <p:nvPr/>
        </p:nvSpPr>
        <p:spPr>
          <a:xfrm>
            <a:off x="484009" y="3526495"/>
            <a:ext cx="3023618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217" name="Immagine 6" descr="Immagin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02204" y="729014"/>
            <a:ext cx="3692375" cy="4665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Segnaposto contenuto 4" descr="Segnaposto contenuto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58342" y="729010"/>
            <a:ext cx="3692412" cy="466579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Picture 50" descr="Picture 5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Straight Connector 52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Rectangle 15"/>
          <p:cNvSpPr/>
          <p:nvPr/>
        </p:nvSpPr>
        <p:spPr>
          <a:xfrm>
            <a:off x="1" y="0"/>
            <a:ext cx="12191697" cy="685800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3" name="Straight Connector 17"/>
          <p:cNvSpPr/>
          <p:nvPr/>
        </p:nvSpPr>
        <p:spPr>
          <a:xfrm>
            <a:off x="658937" y="1847088"/>
            <a:ext cx="2831525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4" name="Rectangle 19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5" name="Content Placeholder 12"/>
          <p:cNvSpPr txBox="1"/>
          <p:nvPr>
            <p:ph type="body" sz="quarter" idx="1"/>
          </p:nvPr>
        </p:nvSpPr>
        <p:spPr>
          <a:xfrm>
            <a:off x="656624" y="2015731"/>
            <a:ext cx="2828027" cy="3287569"/>
          </a:xfrm>
          <a:prstGeom prst="rect">
            <a:avLst/>
          </a:prstGeom>
        </p:spPr>
        <p:txBody>
          <a:bodyPr/>
          <a:lstStyle/>
          <a:p>
            <a:pPr/>
            <a:r>
              <a:t>1. anfore di produzione italica e iberica</a:t>
            </a:r>
          </a:p>
          <a:p>
            <a:pPr/>
            <a:r>
              <a:t>2. brocche</a:t>
            </a:r>
          </a:p>
          <a:p>
            <a:pPr/>
            <a:r>
              <a:t>3. vasellame</a:t>
            </a:r>
          </a:p>
          <a:p>
            <a:pPr marL="0" indent="0">
              <a:buSzTx/>
              <a:buNone/>
            </a:pPr>
            <a:r>
              <a:t>(2 e 3 ritrovati nei campi dai contadini)</a:t>
            </a:r>
          </a:p>
        </p:txBody>
      </p:sp>
      <p:grpSp>
        <p:nvGrpSpPr>
          <p:cNvPr id="228" name="Group 21"/>
          <p:cNvGrpSpPr/>
          <p:nvPr/>
        </p:nvGrpSpPr>
        <p:grpSpPr>
          <a:xfrm>
            <a:off x="3979388" y="482171"/>
            <a:ext cx="7560117" cy="5149101"/>
            <a:chOff x="0" y="0"/>
            <a:chExt cx="7560115" cy="5149100"/>
          </a:xfrm>
        </p:grpSpPr>
        <p:sp>
          <p:nvSpPr>
            <p:cNvPr id="226" name="Rectangle 22"/>
            <p:cNvSpPr/>
            <p:nvPr/>
          </p:nvSpPr>
          <p:spPr>
            <a:xfrm>
              <a:off x="-1" y="0"/>
              <a:ext cx="7560117" cy="5149101"/>
            </a:xfrm>
            <a:prstGeom prst="rect">
              <a:avLst/>
            </a:prstGeom>
            <a:gradFill flip="none" rotWithShape="1"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127000" dist="228600" dir="4740000">
                <a:srgbClr val="000000">
                  <a:alpha val="34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7" name="Rectangle 23"/>
            <p:cNvSpPr/>
            <p:nvPr/>
          </p:nvSpPr>
          <p:spPr>
            <a:xfrm>
              <a:off x="313058" y="330336"/>
              <a:ext cx="6928281" cy="4466452"/>
            </a:xfrm>
            <a:prstGeom prst="rect">
              <a:avLst/>
            </a:prstGeom>
            <a:gradFill flip="none" rotWithShape="1"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>
              <a:solidFill>
                <a:srgbClr val="19191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pic>
        <p:nvPicPr>
          <p:cNvPr id="229" name="Immagine 8" descr="Immagin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15682" y="1122808"/>
            <a:ext cx="3880767" cy="3858607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Segnaposto contenuto 4" descr="Segnaposto contenuto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63685" y="1124570"/>
            <a:ext cx="2251791" cy="2216224"/>
          </a:xfrm>
          <a:prstGeom prst="rect">
            <a:avLst/>
          </a:prstGeom>
          <a:ln w="12700">
            <a:miter lim="400000"/>
          </a:ln>
        </p:spPr>
      </p:pic>
      <p:pic>
        <p:nvPicPr>
          <p:cNvPr id="231" name="Immagine 6" descr="Immagin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660173" y="3506447"/>
            <a:ext cx="2255304" cy="147607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2" name="Picture 25" descr="Picture 25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233" name="Straight Connector 27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Rectangle 59"/>
          <p:cNvSpPr/>
          <p:nvPr/>
        </p:nvSpPr>
        <p:spPr>
          <a:xfrm>
            <a:off x="1" y="0"/>
            <a:ext cx="12191697" cy="685800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6" name="Straight Connector 61"/>
          <p:cNvSpPr/>
          <p:nvPr/>
        </p:nvSpPr>
        <p:spPr>
          <a:xfrm>
            <a:off x="7218029" y="1847088"/>
            <a:ext cx="3520369" cy="1"/>
          </a:xfrm>
          <a:prstGeom prst="line">
            <a:avLst/>
          </a:prstGeom>
          <a:ln w="317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7" name="Titolo 1"/>
          <p:cNvSpPr txBox="1"/>
          <p:nvPr>
            <p:ph type="title"/>
          </p:nvPr>
        </p:nvSpPr>
        <p:spPr>
          <a:xfrm>
            <a:off x="7218030" y="804519"/>
            <a:ext cx="3520367" cy="1049236"/>
          </a:xfrm>
          <a:prstGeom prst="rect">
            <a:avLst/>
          </a:prstGeom>
        </p:spPr>
        <p:txBody>
          <a:bodyPr/>
          <a:lstStyle/>
          <a:p>
            <a:pPr/>
            <a:br/>
          </a:p>
        </p:txBody>
      </p:sp>
      <p:sp>
        <p:nvSpPr>
          <p:cNvPr id="238" name="Rectangle 63"/>
          <p:cNvSpPr/>
          <p:nvPr/>
        </p:nvSpPr>
        <p:spPr>
          <a:xfrm>
            <a:off x="0" y="2019475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241" name="Group 65"/>
          <p:cNvGrpSpPr/>
          <p:nvPr/>
        </p:nvGrpSpPr>
        <p:grpSpPr>
          <a:xfrm>
            <a:off x="632237" y="482171"/>
            <a:ext cx="6104331" cy="5149101"/>
            <a:chOff x="0" y="0"/>
            <a:chExt cx="6104330" cy="5149100"/>
          </a:xfrm>
        </p:grpSpPr>
        <p:sp>
          <p:nvSpPr>
            <p:cNvPr id="239" name="Rectangle 66"/>
            <p:cNvSpPr/>
            <p:nvPr/>
          </p:nvSpPr>
          <p:spPr>
            <a:xfrm>
              <a:off x="0" y="0"/>
              <a:ext cx="6104331" cy="5149101"/>
            </a:xfrm>
            <a:prstGeom prst="rect">
              <a:avLst/>
            </a:prstGeom>
            <a:gradFill flip="none" rotWithShape="1"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127000" dist="228600" dir="4740000">
                <a:srgbClr val="000000">
                  <a:alpha val="34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0" name="Rectangle 67"/>
            <p:cNvSpPr/>
            <p:nvPr/>
          </p:nvSpPr>
          <p:spPr>
            <a:xfrm>
              <a:off x="313059" y="330336"/>
              <a:ext cx="5471355" cy="4466452"/>
            </a:xfrm>
            <a:prstGeom prst="rect">
              <a:avLst/>
            </a:prstGeom>
            <a:gradFill flip="none" rotWithShape="1"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>
              <a:solidFill>
                <a:srgbClr val="19191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pic>
        <p:nvPicPr>
          <p:cNvPr id="242" name="Immagine 8" descr="Immagin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8062" y="3379146"/>
            <a:ext cx="2813459" cy="1830913"/>
          </a:xfrm>
          <a:prstGeom prst="rect">
            <a:avLst/>
          </a:prstGeom>
          <a:ln w="12700">
            <a:miter lim="400000"/>
          </a:ln>
        </p:spPr>
      </p:pic>
      <p:pic>
        <p:nvPicPr>
          <p:cNvPr id="243" name="Immagine 3" descr="Immagin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99181" y="3273524"/>
            <a:ext cx="2328578" cy="1936534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Segnaposto contenuto 4" descr="Segnaposto contenuto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923215" y="956093"/>
            <a:ext cx="2328670" cy="22180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Immagine 6" descr="Immagine 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011134" y="956093"/>
            <a:ext cx="2747318" cy="2439539"/>
          </a:xfrm>
          <a:prstGeom prst="rect">
            <a:avLst/>
          </a:prstGeom>
          <a:ln w="12700">
            <a:miter lim="400000"/>
          </a:ln>
        </p:spPr>
      </p:pic>
      <p:sp>
        <p:nvSpPr>
          <p:cNvPr id="246" name="CasellaDiTesto 2"/>
          <p:cNvSpPr txBox="1"/>
          <p:nvPr/>
        </p:nvSpPr>
        <p:spPr>
          <a:xfrm>
            <a:off x="7263749" y="2015731"/>
            <a:ext cx="3428929" cy="3450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indent="-228600" defTabSz="9144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t>1. Fibule in bronzo, I-III sec d.C.   E coltelli. In osso</a:t>
            </a:r>
          </a:p>
          <a:p>
            <a:pPr indent="-228600" defTabSz="9144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t>2.Emblema musivo a motivo di raggiera I sec. a.C.</a:t>
            </a:r>
          </a:p>
          <a:p>
            <a:pPr indent="-228600" defTabSz="9144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t>3. Anfora (Marocco)</a:t>
            </a:r>
          </a:p>
          <a:p>
            <a:pPr indent="-228600" defTabSz="9144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t>4.Frammento di pavimento di casa umile</a:t>
            </a:r>
          </a:p>
        </p:txBody>
      </p:sp>
      <p:pic>
        <p:nvPicPr>
          <p:cNvPr id="247" name="Picture 69" descr="Picture 6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0" y="6126479"/>
            <a:ext cx="12192000" cy="731525"/>
          </a:xfrm>
          <a:prstGeom prst="rect">
            <a:avLst/>
          </a:prstGeom>
          <a:ln w="12700">
            <a:miter lim="400000"/>
          </a:ln>
        </p:spPr>
      </p:pic>
      <p:sp>
        <p:nvSpPr>
          <p:cNvPr id="248" name="Straight Connector 71"/>
          <p:cNvSpPr/>
          <p:nvPr/>
        </p:nvSpPr>
        <p:spPr>
          <a:xfrm>
            <a:off x="0" y="6128413"/>
            <a:ext cx="12192001" cy="1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Raccolta">
  <a:themeElements>
    <a:clrScheme name="Raccolt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0000FF"/>
      </a:hlink>
      <a:folHlink>
        <a:srgbClr val="FF00FF"/>
      </a:folHlink>
    </a:clrScheme>
    <a:fontScheme name="Raccolta">
      <a:majorFont>
        <a:latin typeface="Helvetica"/>
        <a:ea typeface="Helvetica"/>
        <a:cs typeface="Helvetica"/>
      </a:majorFont>
      <a:minorFont>
        <a:latin typeface="Gill Sans MT"/>
        <a:ea typeface="Gill Sans MT"/>
        <a:cs typeface="Gill Sans MT"/>
      </a:minorFont>
    </a:fontScheme>
    <a:fmtScheme name="Raccol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Raccolta">
  <a:themeElements>
    <a:clrScheme name="Raccolt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0000FF"/>
      </a:hlink>
      <a:folHlink>
        <a:srgbClr val="FF00FF"/>
      </a:folHlink>
    </a:clrScheme>
    <a:fontScheme name="Raccolta">
      <a:majorFont>
        <a:latin typeface="Helvetica"/>
        <a:ea typeface="Helvetica"/>
        <a:cs typeface="Helvetica"/>
      </a:majorFont>
      <a:minorFont>
        <a:latin typeface="Gill Sans MT"/>
        <a:ea typeface="Gill Sans MT"/>
        <a:cs typeface="Gill Sans MT"/>
      </a:minorFont>
    </a:fontScheme>
    <a:fmtScheme name="Raccol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